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D083A-31F7-4765-A54F-DFC71C30D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BD01B3-321D-4FD0-B41E-EE6B75B3F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CAE2DB-7376-4465-AE80-90E40DEE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8ACCBD-C3E2-421A-BBBC-F6109887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72AF2F-C617-40D0-99F8-264677AE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98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9C380-EE11-488B-AAAF-FF9A6A89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E3858F4-1821-4F71-999C-BD7AC76F7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7D2474-36CC-49F6-A19B-5A2C4E3D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1D7D96-3F7C-4585-BBE8-536D5475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F146E0-A5DF-4658-8AF7-A853EB99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74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9164C74-468B-4060-BF47-84FD8CF3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6BEA282-B2EC-4B82-A90B-9202FB37D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6DBBB9-55C0-412C-886E-7E748099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B0D6DA-E69F-49F3-883E-B1B27742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5A3D09-A3EF-460F-AE0B-C772B501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719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3F6BC-8CE9-4334-9146-EC316E3D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E8C55D-B130-455A-B0A3-C06E4430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B17438-FCDE-4001-9FE6-C304BE2A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C68572-8C54-4A23-ADAB-85F831B7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F179EF-8EC0-4339-B037-CA66526A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2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5C058-6BF0-4220-9723-29B9418D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D9CD2F-63E3-4014-A89D-DDFF6B41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9D5786-86A3-4AA2-820D-9A376A7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59D4B8-1E91-48E3-9D54-C15D0A81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C5E6BE-D7BC-4E9E-B258-51C77199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83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32DA8-F142-446B-B858-2DDEE141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BA1CA7-457F-4E2B-ABC4-DD6B8A0FA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AEC4B0-5AC3-4C53-9F09-BF5F81811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452083-B3E1-4D72-85D7-F4380665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5A8660-5DE9-4260-9394-1C958564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D8BB26-C79A-4AF5-B372-5EB0A598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43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E46E2-7682-4BDB-8AF0-E68FF7DE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A4C390-69A4-4861-8A1A-837BD1866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7117B7-8B10-43C1-B155-2010B30CA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6143962-A8FF-446C-9128-B841D438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E592424-57E9-4D72-9985-757B19C58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101B3FA-B56D-4C1E-B692-CBABEEAF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6A2FC75-1D4F-44BD-82F8-0DA3EA3F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7F3B27A-171E-40AB-AF19-A0821741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94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13CD3-E022-4A88-8265-6B4B16A7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8E1761-B5D4-4E22-80D3-EFC47210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C99FCC-8EB3-452A-B960-4F6C642C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CEB249-7AF0-456C-ACF6-D01028DF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1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8C86FA0-6756-41B6-8F05-54A82E7C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D49F602-7305-4432-B072-0825EBE4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36CCFC6-700A-4E0C-9900-480F2E42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02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4304C-4549-46DD-93BC-045FD611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E95F19-2880-48D4-8CA3-102273F9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64804E-F6C8-40AA-96A5-85E3B87C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EB9041-5594-4397-9A41-4CF364A8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A56ACC-676D-4114-BD6F-73E94431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286EDE-EAA1-4501-A526-3EC38E21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25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68D08-395A-450F-98F6-B6BF8D0A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41387B-B3EA-4A1D-BF13-44D97F709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7424CB-1201-4FB5-9D67-E271C708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271AE9-26FE-450D-B7A2-2F3E60F1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C496F2-23D7-4818-9475-84499B7E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0B87C7-E6BA-4138-ADC9-11AC066D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35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388CDD5-CC0B-4130-9541-609DD405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8724A8-4A30-4084-8604-B3FF7BB26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24F6EA-DDD5-478F-B721-507EA0459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5456-49F0-431D-BBF0-358E9167BA2B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1FBE10-FD3F-4FDA-AB00-871766B05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786D69-5630-4604-98F1-3AEDC6FAB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CA92-573F-41E3-B7C3-FBD4E163B6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3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DD40F11-BC37-418D-946D-3B70BC8C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44" y="0"/>
            <a:ext cx="9123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0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DB61FC-236D-4F94-A688-DC97DA1B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580"/>
            <a:ext cx="12192000" cy="54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2544995-5C6B-42E6-91F6-137ABDB4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37"/>
            <a:ext cx="12192000" cy="61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290655A-7DA6-4722-9B6E-85C5AEB1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89" y="0"/>
            <a:ext cx="936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3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687A813-AD25-4326-9445-0F563873E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628650"/>
            <a:ext cx="89630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9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4CF4B8-C0B4-470C-AE86-E608255D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0" y="0"/>
            <a:ext cx="7265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8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6C8ADB-97D7-45E7-AE8C-8C26E1D4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65" y="0"/>
            <a:ext cx="6140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3B1473-A6F8-458E-8284-0E3EF9C8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485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18B9D6-69E4-4FB0-B7E7-852710E53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6" y="0"/>
            <a:ext cx="8523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94A931-5D8A-4756-97A5-47588FE57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657225"/>
            <a:ext cx="71342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BC2A90F-5A10-44EB-B312-9D759104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106"/>
            <a:ext cx="12192000" cy="44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67B3B53-FC4B-4DA6-8E02-60834E49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054"/>
            <a:ext cx="12192000" cy="4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5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EAADB1-26BB-4942-8EF9-2CCB0D7E6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650"/>
            <a:ext cx="12192000" cy="34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4F1F5D-2827-4C3E-B68A-AFE7E7B37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3"/>
            <a:ext cx="12192000" cy="6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A329E3A-74F0-4B91-A772-21B93A92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4" y="0"/>
            <a:ext cx="11670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248B5F0-F58D-4C30-A2BC-8B067A6D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" y="0"/>
            <a:ext cx="1207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3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EFDA0B3-E702-4500-AB7A-4025B2B7C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74"/>
            <a:ext cx="12192000" cy="60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1</cp:revision>
  <dcterms:created xsi:type="dcterms:W3CDTF">2019-12-19T10:56:35Z</dcterms:created>
  <dcterms:modified xsi:type="dcterms:W3CDTF">2019-12-19T10:58:49Z</dcterms:modified>
</cp:coreProperties>
</file>