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3,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09-08-2018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09-08-2018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6595079" cy="2280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836712"/>
            <a:ext cx="4975051" cy="42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38035"/>
            <a:ext cx="5260802" cy="4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0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507959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0688"/>
            <a:ext cx="487702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0277"/>
            <a:ext cx="436539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0688"/>
            <a:ext cx="4594773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47" y="1268760"/>
            <a:ext cx="5076056" cy="32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470189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08720"/>
            <a:ext cx="414712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9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028384" cy="44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485136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44</TotalTime>
  <Words>0</Words>
  <Application>Microsoft Office PowerPoint</Application>
  <PresentationFormat>Skærmshow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12</vt:i4>
      </vt:variant>
    </vt:vector>
  </HeadingPairs>
  <TitlesOfParts>
    <vt:vector size="14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5</cp:revision>
  <dcterms:created xsi:type="dcterms:W3CDTF">2018-07-12T10:41:27Z</dcterms:created>
  <dcterms:modified xsi:type="dcterms:W3CDTF">2018-08-09T09:24:48Z</dcterms:modified>
</cp:coreProperties>
</file>