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507D2-269A-4243-A913-B8F3B731A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AC21DAF-3BC4-4DCA-A1ED-279E4C56A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4628E96-B7FD-415D-8A75-EC7F1A7C9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B44164-2049-41F5-9439-D7D06D51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059C459-5647-4989-9CC8-7CF97A07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51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DB584-8036-4CB5-AB23-860E90E97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10A7685-299D-4D71-8360-2AFB2422E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FA0F0B9-F880-4D3B-91FE-565EB7A3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5AC394A-F685-4381-BEDF-99C0A950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7BEF79-3C33-4CCC-94E3-82619788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789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1D600E7-3C56-48C8-BF66-5C312E7FF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5C3C55C-A520-4498-8FFE-A701913C0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B949860-C0B2-40E7-8B55-3962FA12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A493A0B-E3E7-4387-B2EC-24D700D39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8EA4CB-3696-4297-9A5B-7F11CB21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A3CDC-6C00-4D81-A6B8-155ABEAC6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A635C4-068D-4B26-9F5B-B01E9AD3C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D1AEF61-CD98-4BB6-B338-13BFE2C25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BB81D7-7AD5-4C52-96B0-9BB2BD55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D8561B-7C94-4775-AB68-16A0B1F7E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36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39D53-D9B9-4864-A0C7-B99607F44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BBF25AC-5A44-4EBD-BD3A-5D915ABF7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D5238F3-77CA-41CA-9B83-1E781159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EC8A2A-3418-4CED-8719-21DD1592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B4D7FFB-486F-4139-BD99-6510A631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22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F1634-2E8C-4382-AF5B-D0D1A3E6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59B5FA-B102-459A-AA78-C9A07D96F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53EA170-3C95-4FD6-B292-241B266D2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80D59FB-FA75-4566-8B22-3BD3EBBB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FD96184-3307-4EED-9BEE-2436676CD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9866F5C-1A4F-440D-AE21-561EB012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92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60E85-DB45-4F27-9CF2-449FD831D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74DEF35-04B3-43ED-A8FD-7CD94C208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99B537D-1965-466B-A087-EC7C8A26F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FAE2762-51E8-431A-BD15-BE2BEAB3E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3E4BC27-9B1A-4812-911E-9396162A8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59FE5D9-26EF-46BB-8F91-D12BD332C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AB7B379-BE57-47AB-AB24-F1BAF0E6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755858D-A97E-41D7-B64E-18A786ED5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164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A7EA6-4CAD-4D05-B084-58A87A0C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C33E167-F625-4E26-BF35-C6F326EC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6D9B7BA-D7D6-403F-ADBF-D98E2DEE8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EA24DF6-BCBA-4EF4-A215-2AB0D7D9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70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D0D332F-7CF9-440E-803C-FA3C1875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BB058F8-E3F1-4F22-B135-5E5F3C53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C6B0D73-1C7E-4BD3-8ED1-2AB9B72A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899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D3A81-F848-4F9E-AB14-4001B1D2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3C741C-7EB0-4F31-87F6-58749273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00F57BA-4B03-490A-BFE8-81471DB3A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0D956E-F5D7-45E1-8689-FF61EDB82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EFCB26E-8E74-4F75-8C9E-8810E54F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03D9391-580C-43B8-8A66-0AF63E10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CC454-C439-4168-A918-1A284607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A7E98B4-0211-40A8-A53E-2DABCCB08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1752FA0-8DC0-443E-8ABB-59FD0FD03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298C8-7325-4FDC-819F-2CF9E1A4A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440BAD3-A868-4B09-9B8D-FD8F7B89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6DBFFBC-D1CB-408A-A350-231C99AFB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829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756931F-6EBB-46BC-B0F1-8DC0417F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E1CB6A3-B8D9-43AD-BD2E-AD5AD9B8E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AEDA703-0C03-49A1-B069-0BEEE804F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33B5-0494-4155-8377-A4946903C9A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7C740E7-40B0-415E-932F-160CEC797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E7A6986-CE7B-4FA4-A70B-F4FF11067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37AD-326B-4FCC-BBFE-FE02C75EC7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061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711CBD9F-4FE9-4EA1-95D2-5B215321C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9" y="0"/>
            <a:ext cx="80314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03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D207629-BB5A-4736-AB6A-CCDA6AC4C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62" y="1743075"/>
            <a:ext cx="654367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5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CA10140-B4D9-402A-AA7B-F03756085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87" y="909637"/>
            <a:ext cx="6219825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912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F345380-9BB5-4531-A2E5-F0CF78D2D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1014412"/>
            <a:ext cx="895350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20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3FB3C14-99DD-444D-85C6-52FCCCBE9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19" y="0"/>
            <a:ext cx="62755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5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37C01EB-BFA7-4373-A6FB-BE1B41C35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100" y="0"/>
            <a:ext cx="6023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7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FCEFF0A-12CB-4C11-B34F-5941F591B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012" y="190500"/>
            <a:ext cx="437197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E020536-D3A4-4C74-BF06-0DE8FB673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017" y="0"/>
            <a:ext cx="48359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4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FF057A5-61DF-43F3-9441-BC9C9347F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47637"/>
            <a:ext cx="8915400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60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9067687-9CCE-4890-90ED-5384834A5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5" y="500062"/>
            <a:ext cx="8820150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7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4112658-E1D1-419B-95EA-413ED8721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71675"/>
            <a:ext cx="88392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3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55268EB-90AD-4A45-948C-EA5A25ED2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2" y="857250"/>
            <a:ext cx="84105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24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2707B70-A6EE-4AF4-91DE-1D631F043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5" y="1343025"/>
            <a:ext cx="664845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16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2019-12-19T12:43:25Z</dcterms:created>
  <dcterms:modified xsi:type="dcterms:W3CDTF">2019-12-19T12:51:24Z</dcterms:modified>
</cp:coreProperties>
</file>