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76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1A571-227A-4B98-B27E-49C1DA960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59437A6-9A47-4745-89F1-6E2D01E62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A2B8EC-8414-4A17-8120-15675664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4CA24C-CEE6-4875-BEF2-4A2A3F6E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A388BC-D256-4C69-BD95-A1201D49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88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E230C-971B-4ACE-8B99-B3501DDD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34D99A-5373-46A4-8FB7-A5C065CC1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3AA84E-A4A2-4EDA-AD9A-EF6FF1C8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6D7F7B-3AD7-4231-AAD0-A0E6A68F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7650C6-B253-462B-AE69-FF585BD0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7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3359EBA-5296-4D5C-AAB0-B5F27BC8C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BDB6C3-E9A8-421D-B4A4-D7F99A9AA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C930CAD-9C29-44E4-BCCB-CC6D7CF2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452325-FFB4-487B-8384-E1BD334C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AC1DAA-FB4F-41C3-8EFB-BC16D99D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61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E1217-DD94-4000-90D6-0B310A97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39682A-8491-42E3-94D8-E8A491587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BFFA3F-10D1-410B-91F3-DEE06842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92327F-418B-404A-ACCD-DC63511C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84CB2D-78D7-40F6-B6AB-8E3E929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3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8286F-B9CB-4A2C-BE84-6B011313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D374C55-9833-4DA8-99EC-FCFC09B91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D3C6EB-ECD1-4486-B615-E2D8C338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BCF8CE-34E7-4824-A391-3347E311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FB43C8-2E20-4637-AF55-AB642784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80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4FD2F-15B1-4532-8FA4-01DAF6C6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E9DC69-3194-49BC-84C6-F92F2C733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C9EEA23-4084-40CE-9645-EAC0D854C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531818B-DE9D-4737-8671-78AD6D3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FFF45C-E7F4-4F89-A202-241E5609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EFC99D6-63CA-4039-A41B-48905207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71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2AD70-B7AB-4B41-95FB-7C0AF20C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6A5736-5D69-44E7-81C4-A42647381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F245F97-B40F-4B98-8F45-A3BE49E36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BB48B68-FD54-4BFE-9808-9B775B5C2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98791A1-35BD-4F10-B2AA-14551BCB6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0A90778-395F-4EAD-852A-4272B81F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92C68C8-2E19-4119-9154-FB97C21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CBEA7F1-1B3B-47A6-B6F0-37F921AF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59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29EA2-33F1-47A5-BAC5-D960B7DD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0E586EE-1FB9-4D25-A6F2-CBA7F9AB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1B28A37-0EF7-4DA4-8E3D-28B05A4E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5EBFF6-88A9-4CA5-BB14-B2792462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19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00E6F8-FA7B-4278-8835-29F90347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B206481-9A78-4CD4-8D14-3BC9CF21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E9633E-514E-44D0-A46D-6CBE7CCE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03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16621-9453-48C7-A91E-6858BD17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281147-A6C7-4C5F-BA41-A4DD4907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EE1BA03-2171-4BC4-A5B8-6E91CB61D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220ACBD-3CFF-40B3-837F-A36331F1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2C4D43C-F4E5-4D50-B89F-04CC8D34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5B66D92-E1C1-4194-9331-E58106A1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646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2E9CC-4EF0-4759-A0D4-87ACF353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E4BCB53-7D6D-4E84-90FA-E58DF8E25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8B5AC8-08CD-4830-AE90-B79C21189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102A410-F34D-4FCC-ABEC-944D1DB1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64DC47-1FAF-4925-A75C-61E1698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7FC9D3-F3B3-4805-9657-06D21E88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919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015E175-F04C-4671-90D3-8B34D09E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E0A6A1-A54C-43DC-8EDC-2C01DFE9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F7A37F-4EEB-4CC4-9230-56C865638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066A-CB0F-40E1-B83E-DD1A73CAD2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3681F0-C26C-4FA8-A5D0-EA48EFD15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7AC8FD-8362-49FF-A298-FE7DDAC25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FC95-B039-4796-BE27-F791E1809F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3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9B13675-A89E-4AD2-B7D8-3CEEFB1C4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953"/>
            <a:ext cx="12192000" cy="60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79363FA-4807-4684-A09C-D98573B4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1671637"/>
            <a:ext cx="89249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8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DED74B-AF83-4A45-8438-7DB49037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41" y="0"/>
            <a:ext cx="7992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7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8CF9B7-A734-4702-B54C-995CB452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1509712"/>
            <a:ext cx="76295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E205BB-CA7A-4AC4-B889-208C1AA1A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1738312"/>
            <a:ext cx="70294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0676E2-93E6-499A-9F30-DEE544518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1814512"/>
            <a:ext cx="75342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DB38859-DC7B-4AC6-AB57-2D51A0AA0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395412"/>
            <a:ext cx="36671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9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CC73D3-61F8-4FD6-970D-C8BBA4A00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376362"/>
            <a:ext cx="46482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3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230790C-8E7B-4A38-A8D2-B4DEBE737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323975"/>
            <a:ext cx="8401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2C7928B-1B49-4C2D-B4D4-5DEDFEE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2" y="133350"/>
            <a:ext cx="73437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839F0E-4F44-4974-8B2C-18164C493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7" y="1781175"/>
            <a:ext cx="59912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3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B85452E-BE3C-4309-BB5A-E3469C0CB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22" y="0"/>
            <a:ext cx="6265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5CD5B16-6372-4B79-921E-25190CFB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1924050"/>
            <a:ext cx="91725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5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D098191-8CDF-4031-9005-D6B4CAEF5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2190750"/>
            <a:ext cx="92011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9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C05EE94-23E9-4748-A46D-9D00B9E63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152650"/>
            <a:ext cx="54673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8DB594-C742-490D-8BB0-15F40EDFC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738187"/>
            <a:ext cx="52768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3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9444314-064C-4E7C-996D-A587399D9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885950"/>
            <a:ext cx="66103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6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1E62B3-4F38-4D6A-92D7-3642CAB46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881062"/>
            <a:ext cx="92487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1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4D1FCCC-2C9D-436D-B3AD-A3955A838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1819275"/>
            <a:ext cx="73628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42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E71E25-0A41-4A8F-A790-FF5708C16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1643062"/>
            <a:ext cx="37242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4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9DE529-4CFA-4603-9AC6-5B7867A3F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985837"/>
            <a:ext cx="97821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BB3FB27-F68A-471E-B49A-3A7794AB6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1376362"/>
            <a:ext cx="45148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8442C5-F955-4582-9342-3202BEDB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76" y="0"/>
            <a:ext cx="3965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5A30D66-AF8A-42D1-B812-93B07496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36" y="0"/>
            <a:ext cx="3839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2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2D947D0-E713-400D-9587-8456E1309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1690687"/>
            <a:ext cx="43529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1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108F28-24DB-4BC1-A435-9173199D8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628775"/>
            <a:ext cx="43434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5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031F065-D8FB-4D04-83BB-E7212C4C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90675"/>
            <a:ext cx="88392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7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2</cp:revision>
  <dcterms:created xsi:type="dcterms:W3CDTF">2019-12-19T13:23:40Z</dcterms:created>
  <dcterms:modified xsi:type="dcterms:W3CDTF">2019-12-19T13:35:38Z</dcterms:modified>
</cp:coreProperties>
</file>