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2,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7333879" cy="2313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16" y="1019033"/>
            <a:ext cx="6012160" cy="39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8" y="494019"/>
            <a:ext cx="8316416" cy="493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80"/>
            <a:ext cx="5336474" cy="58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5316223" cy="51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459771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3" y="1844824"/>
            <a:ext cx="8316416" cy="24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7" y="1844822"/>
            <a:ext cx="8316416" cy="25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2" y="764704"/>
            <a:ext cx="8316416" cy="44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7" y="100772"/>
            <a:ext cx="8352183" cy="57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8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10</vt:i4>
      </vt:variant>
    </vt:vector>
  </HeadingPairs>
  <TitlesOfParts>
    <vt:vector size="12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2</cp:revision>
  <dcterms:created xsi:type="dcterms:W3CDTF">2018-07-12T10:41:27Z</dcterms:created>
  <dcterms:modified xsi:type="dcterms:W3CDTF">2018-08-07T13:37:54Z</dcterms:modified>
</cp:coreProperties>
</file>