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BCFA5-A2C8-461D-805F-3DF5E89CE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79FCF51-33F7-41B1-BD74-99E42DFC5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623D65-4306-436E-9D72-A0AA7CF8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27978B-D7B3-4E9E-9948-D0F4591F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6EEBA2-C56F-4485-A368-C7F52B90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625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7E68D-9D92-4129-BFDD-3595C900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E474F24-73B9-4B7A-8918-7FDBC6545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44BF57-7B6C-4A48-B502-3822B942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BE8B8C-5C6C-4547-875C-4F6773B2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D67CC7-03A4-4001-8631-A2B5F382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362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61011A2-0954-417C-8C58-D9CC5B43F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5E515A-DD95-4F08-914D-EFFFDCF1C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AB62A5-31C6-480D-B65E-B33C316B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1C9CDF-134A-4AE4-BFD8-E17B2851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41873D-B1BB-4067-89BF-2F5A4B72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775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49FA7-FE32-450A-AF89-2989E58D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324B8E-4E77-4058-A9EA-D88F9E2CB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CA4BC0-CE33-4044-88FB-5D722DD8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23A8DE-86AE-4A82-B22B-2305BC96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1D6907-5D45-4038-9157-AF963FD1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16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8D1A7-1B0E-4037-95DA-064D9CA6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105556-13DD-4723-A6FE-680865187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BFB160-021C-48C2-9D97-043BED89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2DB91B-75DD-4E33-8D71-C22E77CA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B8A6AA-2DFF-42E2-939D-BAEBE284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349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AC45B-9CB3-4AA7-BD90-F6C7039A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4F1FA-E660-4B83-A7CA-2845A878F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1D195DD-20D9-45AF-900A-1FEB85EBB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1273CF0-6820-44B4-BABF-0D1D976C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EBF1DE-6CDA-45D5-8798-4E572381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33F2F5-00A5-423E-88C0-910B173B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534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B874D-350D-4C38-B7B6-9F68546E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44D28C-A77F-44AD-9134-9383E4880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49B8DA6-184E-4003-AB98-9D5E0BF4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4B2B546-368F-4E59-8B36-6BC650C37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074A0D3-8C2B-4752-8C5A-2CB23376B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F7217D5-3A6F-46D2-B0F1-6B3B8E10B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5A824DC-A3E1-4CD4-8774-64939449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5FA13FC-9395-4046-B563-8ACEAB75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622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9D2EF-DE67-4965-A3A2-6A6D96F0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AD6673D-0D83-4265-B88C-9AB6E2A6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24DA2A4-3F75-4AB5-803D-1DBFA343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7FEC13C-A82A-493F-9CA7-E505E3BF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81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B2FBAEE-9423-4656-B694-E985934A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B869D23-4785-46C8-BD19-598D948C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786333-20D1-4A76-85D3-543B4C9C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137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D722B-ED16-4290-8FC1-27B77D09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09C837-FB85-42BA-A3C5-905E5FC2C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4E8DE5E-3034-4A63-A6DE-CCEB8D7FF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96EC00-5BFC-4BF8-886C-D04E97CC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52810C-F2B4-4C4A-9051-71FDD8C9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520471C-F287-4BA8-9DE7-1E563275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8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11608-02C3-4ECD-9E53-1A909622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93A84F2-9333-46EA-A05C-7F24E7C15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BFB7E7-8FA9-4DC0-9A6E-1BCC4B734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19E86CE-A4C7-4111-9CC9-E6513E79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E818295-6F50-4E60-A7C7-9AB2BC72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5EAECD-6A54-43DE-90F4-CC7BB8BD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6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B5DFD3B-1EAC-4403-B2E5-5F8433FB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8DF792-E77B-47A5-AAB3-5A5B756CA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864C2A8-E860-435E-A9F5-A927F1B99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83D6-6743-4A4C-B24D-914627A6E0F4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B723162-A9D3-4EEE-946A-5C1A8AB1E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03DE95-4E37-4A88-BDCC-42C249FA9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5CF7-03E1-4F35-B468-58149E227F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670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BDE428E-18E8-4B43-9D05-18E990D75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490537"/>
            <a:ext cx="118967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6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407181-CF36-4669-A1B5-29C3A2901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7" y="0"/>
            <a:ext cx="10758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9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905B0BC-8245-496F-92A6-10109A7EE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671512"/>
            <a:ext cx="118776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9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AFB8374-B46F-4F13-A241-8A5615DB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89" y="0"/>
            <a:ext cx="8411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7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068B0D4-E7F6-4A27-BFB1-BF48D8FDF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64" y="0"/>
            <a:ext cx="9719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2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732742D-983C-4174-ABB3-96172785D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12" y="1547812"/>
            <a:ext cx="88677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086CED3-F3D6-456E-BA6F-C61197FB9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028825"/>
            <a:ext cx="110299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2E0FB1E-234C-40DB-A933-61952AF1A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5262"/>
            <a:ext cx="65532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2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8DC5F86-C6C7-4E8A-8338-9E8E84A02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90525"/>
            <a:ext cx="1099185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2622E80-5BCA-4FDF-BE93-3C94426A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438150"/>
            <a:ext cx="88868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99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D69CD1-0183-4535-A3C0-E5BA51D87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481137"/>
            <a:ext cx="653415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F900F05-2D1E-4BFC-B516-A126B223C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1181100"/>
            <a:ext cx="118395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95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2A18BD-48A2-42EE-85BE-983196491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52575"/>
            <a:ext cx="88392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0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C805302-B490-4FEC-BE01-5A8533F83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2" y="657225"/>
            <a:ext cx="441007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8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A37EAAA-B695-4857-A220-9DBE23733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28575"/>
            <a:ext cx="1203007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5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7C92F0D-7210-4065-86F4-51958F11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432"/>
            <a:ext cx="12192000" cy="34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6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1E1056D-7E73-485C-B2C2-A7F5729ED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6" y="0"/>
            <a:ext cx="7351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4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7C8BC24-D92E-4C72-8C08-5EBD7C0C7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7" y="1323975"/>
            <a:ext cx="88106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5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F77FEC6-588E-421F-9B9B-C43F73D29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38100"/>
            <a:ext cx="1201102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2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20D7841-EA39-41DE-9782-A96621412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1000125"/>
            <a:ext cx="119538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7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7D14F3A-5B77-4181-AB0C-8AD228A5D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090612"/>
            <a:ext cx="118300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1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2</cp:revision>
  <dcterms:created xsi:type="dcterms:W3CDTF">2019-12-19T11:29:57Z</dcterms:created>
  <dcterms:modified xsi:type="dcterms:W3CDTF">2019-12-19T11:42:03Z</dcterms:modified>
</cp:coreProperties>
</file>