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DCFB21-8C53-4D7A-8146-03C492641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20CCD62-C845-4913-AD07-C59B398283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455480C-9EB6-49F0-8855-D319D6AF1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A6EC-3FA2-4360-AEDE-D25BB0C673AF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2AD7DC3-4B34-4AD8-A4FC-2554B21E8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F7319E5-982C-4126-BFFB-82A8A275E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F3C2-F9DF-4285-BD5B-1306005EBB9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8336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0F84FC-85E3-41DD-8B85-FF9B9510E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45EE286-AD33-41C6-A779-F8FB43EAE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D5AC630-FBE7-4974-9F68-6AEA1E207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A6EC-3FA2-4360-AEDE-D25BB0C673AF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19F2B1F-3C70-4488-BAE1-8E17083E7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3D07FBC-1483-4046-871F-19170C10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F3C2-F9DF-4285-BD5B-1306005EBB9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388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775793B-DDDE-4811-8361-DD77CF5704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1769183-A6E4-44A2-BB2B-44D75E25A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7564674-CEEE-49C4-8EDC-4D1C112A7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A6EC-3FA2-4360-AEDE-D25BB0C673AF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407F5C5-B3E4-4740-954B-317867077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6F9A17B-74CF-4785-B207-0E89F599C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F3C2-F9DF-4285-BD5B-1306005EBB9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4818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04EC37-78FE-463D-BC02-9D9E1DBF2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378FFE4-24BB-4038-9B6D-C7478E52B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CE945A2-E641-4A62-9FEA-0036384A4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A6EC-3FA2-4360-AEDE-D25BB0C673AF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D3876A4-6EEB-4C51-AB3A-33D8EE19E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ED322B6-7DD0-47C6-AE07-95B6D7FC7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F3C2-F9DF-4285-BD5B-1306005EBB9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205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22DF25-3869-4002-9FEF-FA763D9C0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86EAF9D-F8F5-4BA2-981A-D6CB44768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CAC51A6-65DE-4FDD-9BB4-2F15A850D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A6EC-3FA2-4360-AEDE-D25BB0C673AF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7E0A277-442A-4923-846E-41D34E697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B283805-CAC6-4667-B5D0-2DF8F70B9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F3C2-F9DF-4285-BD5B-1306005EBB9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490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AB7D06-9612-4980-AA2B-2D7D31722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84E804B-7F29-4FD6-81A6-DBC63C1C01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9B93EBC-8A58-4C84-AAE7-4FB9F35C3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074865B-8971-4070-B4EE-801B6CC32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A6EC-3FA2-4360-AEDE-D25BB0C673AF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C309A75-5906-4CDB-A1BC-0EAAE8F49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460DF93-5046-4A8D-9DBE-E605CDB12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F3C2-F9DF-4285-BD5B-1306005EBB9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578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9A5E38-792C-4632-9D0E-60A87B284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0ACE007-C9FD-4A25-9B67-F32798D53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C444962-72FA-4EFB-B8E6-730942906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AAB44D98-785B-42D0-828B-F2701A2D37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E2D018F-DF8C-48B6-B39A-C7C3CFA778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9FF7908-BAC9-472F-BEFA-B99C1FCDF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A6EC-3FA2-4360-AEDE-D25BB0C673AF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48FDAAE2-C545-4EBC-99D4-2A2E6CDEF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0124775-00D0-4934-8CA0-821643F98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F3C2-F9DF-4285-BD5B-1306005EBB9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860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205678-3065-4119-B608-59E9A2293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C9633A5-69EF-408A-A276-EA4B250C7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A6EC-3FA2-4360-AEDE-D25BB0C673AF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976AF87-B6EF-4BCF-8B00-2D18A2260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7DBE957-61CC-4A50-8F9D-EF5182EA6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F3C2-F9DF-4285-BD5B-1306005EBB9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98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30D5662-6278-4266-88CF-2FF5BCC00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A6EC-3FA2-4360-AEDE-D25BB0C673AF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9D29E329-EC87-4BED-BBE9-8BC59C448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715A69F-428C-4E45-85E0-06F70F82E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F3C2-F9DF-4285-BD5B-1306005EBB9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615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1E6D89-81B4-4F52-A4B2-5524CA30E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6799D1B-FEC0-45C6-A03E-78B7B799A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B15EBF3-FEB0-4D19-8B44-E9FE24DDE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D88A039-6B81-4BA8-8EF4-4A640FA9F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A6EC-3FA2-4360-AEDE-D25BB0C673AF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2AB638F-6E5F-4F05-9620-126561FB3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66DD14C-A6B9-49F1-923F-543D632C4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F3C2-F9DF-4285-BD5B-1306005EBB9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358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5A80AA-AD9F-4365-9328-E92C93EF1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12FBE7C7-EBBA-4914-94D6-18F8525590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FECF398-A41F-4706-9EB3-D69F95CD7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1BC9411-1D8C-4793-A710-7E6D9822D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A6EC-3FA2-4360-AEDE-D25BB0C673AF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DFE18CD-1C9C-473F-8AED-F47DC99C0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9B350D4-840D-4079-8E56-06E9AA532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F3C2-F9DF-4285-BD5B-1306005EBB9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883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E9127EDB-38DF-42B7-B65E-1E7E11CD3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DE5819B-BB99-4014-96C0-5BA040E07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CA2E0CB-510A-4A42-BFB8-EB1C89BE64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2A6EC-3FA2-4360-AEDE-D25BB0C673AF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3B09B37-5553-4DC7-ABA3-AA2B5630CC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0B00EE6-832C-4E09-A292-5A821B10B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3F3C2-F9DF-4285-BD5B-1306005EBB9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984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9982746A-DF3D-4EDB-B52E-21C9EEC79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798" y="0"/>
            <a:ext cx="52344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139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708197DA-7DE5-4600-B781-7ACF5E586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025" y="1762125"/>
            <a:ext cx="64579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020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6F98DC20-A8CA-4361-910C-161066D1B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7" y="895350"/>
            <a:ext cx="10448925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31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BD2A9519-F25F-4284-AAFF-BB1430638A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50" y="1114425"/>
            <a:ext cx="994410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620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F0B5E4D3-7557-42F9-B3B1-DCD1B5D655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562" y="942975"/>
            <a:ext cx="9286875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375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5A0B75BB-808B-43EF-AD7C-9CAA16D79F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691" y="0"/>
            <a:ext cx="88326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710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Ella Raabyemagle</dc:creator>
  <cp:lastModifiedBy>Ella Raabyemagle</cp:lastModifiedBy>
  <cp:revision>1</cp:revision>
  <dcterms:created xsi:type="dcterms:W3CDTF">2019-12-19T13:36:12Z</dcterms:created>
  <dcterms:modified xsi:type="dcterms:W3CDTF">2019-12-19T13:39:48Z</dcterms:modified>
</cp:coreProperties>
</file>