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9BFDEB-8F56-434C-80CA-10167E591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B64A92E-D889-4B91-A825-066D7B5CE6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C3D98CF-9ADE-4A26-A22A-2ACC15D78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90E8150-C95A-4327-B5B5-CFB302E18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D607F9D-00C0-4A9B-AE68-C82FC0EEB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0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80B7CC-7901-4A45-A7AE-0662040B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5BDEB8B-E659-4D8F-896D-47AE11F1B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C2B86F5-DD60-402B-B4F7-760A9144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60572B-19A4-4113-8519-C9DF1B586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D9D1815-9C6D-487C-A715-66FC8F2A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649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990C30B-4DDB-4472-B4BE-CFEA24DD4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C53A0B0-058E-4225-B528-457B1F097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33BFBA1-073E-4EB2-8295-38139D112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E3759A4-C8D9-48D9-98D0-1CF1FC8D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26D5335-A357-46EE-ABC1-CD2A0377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216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57CB62-A893-40B3-8544-29859CDB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B47D2EF-9721-41AD-A89E-98C3A47D3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4A7C171-74DE-43CB-BDC7-8A8FECA03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004417B-4234-4DD6-AC8D-C23FACF4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8325D90-CBD5-4BCD-9DF5-B6EF68442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480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D032F-9628-48A3-8822-285486B19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169D5A8-59EC-4E56-A0AD-D060227BE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E52B5A1-0E4F-4B7C-A36F-8BA5DD00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8C661BE-D0C9-4B89-B7DC-FA42B0C6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0A4CF40-254D-4AC3-8B44-D6A39203D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86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1F1C44-D68E-4BE5-B33B-44E3EF9C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4FA3A7-9440-449C-911F-BA33AD96BF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AE3DB27-EC6A-46C3-BFFA-8D87FE1CD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64C056F-8117-42E7-8104-7C4A146E1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58A793E-26BB-4C9F-A87B-EF7B36FAB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7820EEA-8B35-43D1-8CAE-E760B961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14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34A793-8A03-4DD1-AEC5-553137C51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F9D207C-727C-48E7-A86B-9FD1ABBDF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EC497E-0FD7-4FAE-8B27-55DB9C201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5851BC9-9AC4-4C44-B3C4-FF2E25052E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857824C4-8D34-4F8E-8FBB-7FD311AC8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B8A89DE-CC8E-4ECC-B7A3-DA1F76D3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F4A5C6F-8E77-4FB6-918F-802963CB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C24A1052-E127-4130-AB5F-C43F7DE8A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5041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CD9A95-49E9-4CB8-BDB0-0C98ADE37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17FE665-1DD1-4D57-BA0E-229B56A2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408F1A7-E3CB-4259-B584-75432D910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A473275-7B3D-4028-A01A-63CBAD300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894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55EE1DFA-5EFF-4784-A2CA-7EDDD366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9CBB283D-1930-4078-A705-DBBB87320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F7CCE39A-C6CE-41EE-9A51-DF2C4D503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1254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DF5E0-D041-413B-8E60-E33AAFBFE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67620D2-770C-4057-8B45-8C6BD90D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2334717-F442-48E8-BB5D-B5F486974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7B2F487-56CD-43DB-B578-5F35B63EE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520A5E-B18F-4FD7-96C6-988A1572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A3F3D77-1D0E-4FFF-96A5-C49759C5C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34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2BCB4F-43F0-4C2E-940F-8E8E05D0C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AD7BBB6-537D-49CD-911E-9D260B2B05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67B06CB-5CFB-45BB-80BA-4B3120110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0256981-7253-4E77-A321-B9737420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1620F29-2D40-4111-99BF-673DAE8FC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474E616-9F79-4B96-906F-27C8203C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113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7587448-C35C-4BA4-A8BD-612C48299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13EE4D5-0DD5-4851-9BCD-1CC7B538E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2E7108E-7654-4125-88DA-D45BB2230B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95C09-0B8E-4F5D-A3E3-6D4763E7DE77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B7D0321-D980-4B1F-ADB6-707A53A11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E94F66-DEC0-4567-A1D8-B0D98BB70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23753-87DC-4CF0-9627-DE994CBAEF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685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832365C7-14AB-4402-AD22-981847552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812" y="695325"/>
            <a:ext cx="4524375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6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9C5750F-6FCF-4413-8C0F-E7FD2DF9C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62" y="700087"/>
            <a:ext cx="10201275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0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E6A3B05-7CC9-4463-9D4F-DA606D7979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12" y="747712"/>
            <a:ext cx="642937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02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80BE88F-A1FA-4E03-9FD6-3510C5987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87" y="1157287"/>
            <a:ext cx="797242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8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4E7E664-9CA2-48D4-B80B-E63F50EA8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887" y="795337"/>
            <a:ext cx="637222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5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55F473F-DEE2-4DC8-B883-3C0C47E34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175" y="623887"/>
            <a:ext cx="7867650" cy="561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74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5A0288E-AB7F-449E-A66A-FE99DC85A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896" y="0"/>
            <a:ext cx="88622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2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BA10F82-9D99-4F07-94BB-9202C31760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37" y="1128712"/>
            <a:ext cx="8848725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2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880489E-D221-4C7D-9197-107939EA5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478" y="0"/>
            <a:ext cx="81190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06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2019-12-19T10:58:55Z</dcterms:created>
  <dcterms:modified xsi:type="dcterms:W3CDTF">2019-12-19T11:04:29Z</dcterms:modified>
</cp:coreProperties>
</file>