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22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949280"/>
            <a:ext cx="9144000" cy="90872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117" y="0"/>
            <a:ext cx="782693" cy="6858000"/>
          </a:xfrm>
          <a:prstGeom prst="rect">
            <a:avLst/>
          </a:prstGeom>
        </p:spPr>
      </p:pic>
      <p:sp>
        <p:nvSpPr>
          <p:cNvPr id="4" name="Tekstfelt 3"/>
          <p:cNvSpPr txBox="1"/>
          <p:nvPr userDrawn="1"/>
        </p:nvSpPr>
        <p:spPr>
          <a:xfrm>
            <a:off x="467544" y="6218974"/>
            <a:ext cx="284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Sygeplejebogen</a:t>
            </a:r>
            <a:r>
              <a:rPr lang="da-DK" baseline="0" dirty="0" smtClean="0">
                <a:solidFill>
                  <a:schemeClr val="bg1"/>
                </a:solidFill>
              </a:rPr>
              <a:t> 1, 5. udgave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39744" y="6112247"/>
            <a:ext cx="2304256" cy="7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72816"/>
            <a:ext cx="6660810" cy="23396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692696"/>
            <a:ext cx="6668430" cy="4702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29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836712"/>
            <a:ext cx="6645567" cy="435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32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348880"/>
            <a:ext cx="6653189" cy="131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54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124744"/>
            <a:ext cx="6676052" cy="408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8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980728"/>
            <a:ext cx="6653189" cy="384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4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196752"/>
            <a:ext cx="4995607" cy="340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13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04664"/>
            <a:ext cx="4315427" cy="510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57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700808"/>
            <a:ext cx="6668430" cy="2644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50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628800"/>
            <a:ext cx="6653189" cy="283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08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32656"/>
            <a:ext cx="4344006" cy="512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294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196752"/>
            <a:ext cx="4984175" cy="332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69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Sygeplejebogen 1 - 5. udgave - Diasmaster</Template>
  <TotalTime>4</TotalTime>
  <Words>0</Words>
  <Application>Microsoft Office PowerPoint</Application>
  <PresentationFormat>Skærmshow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Elise Nyhus</dc:creator>
  <cp:lastModifiedBy>Elise Nyhus</cp:lastModifiedBy>
  <cp:revision>1</cp:revision>
  <dcterms:created xsi:type="dcterms:W3CDTF">2018-07-12T10:35:01Z</dcterms:created>
  <dcterms:modified xsi:type="dcterms:W3CDTF">2018-07-12T10:39:02Z</dcterms:modified>
</cp:coreProperties>
</file>