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2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10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232F00-DEB7-4C39-8D2F-3BB7C4ECBE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B5910330-E9C3-4DD3-8628-B4108B622B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153E488-3CB6-42DB-A60D-DEEFB26C4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4B7B-4AD7-4795-B0CD-24C76CB44495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B3B113A-9E6D-4833-B42D-6AF043F65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B0CD19C-F0BC-4DF6-A481-A3F5AD619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0F402-F03B-4387-9D9E-EF9B9C6047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76811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3BDDAA-053C-421D-A624-A59720BAD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F217258C-B2AB-48C9-96CB-A6BFA03962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A2A1E46-5EA6-4EED-9E24-E05887E2B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4B7B-4AD7-4795-B0CD-24C76CB44495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8B2750D-144D-4E72-A69E-DF17F72E6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81DF58C-1F5F-4827-A4F3-64627BDDA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0F402-F03B-4387-9D9E-EF9B9C6047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36200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CCC3CF58-FD78-4C96-BC3E-8A8F02EBF9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889F57B7-D13B-46B9-92A9-9812D4696A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B909222-26E2-4B0E-9910-980C21CF8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4B7B-4AD7-4795-B0CD-24C76CB44495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7DB4756-1DF3-41F9-8CAD-60DC84767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8BF6B45-135B-4757-B7E4-7A635CA1B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0F402-F03B-4387-9D9E-EF9B9C6047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85376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9BB752-2628-4C88-98C3-B7FCA48FA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6DB6782-4F78-4B2C-8879-ED0CB9A2E4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E611DAB-8400-4E16-BA6A-84EDEA2C3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4B7B-4AD7-4795-B0CD-24C76CB44495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6C9034A-8D3E-4669-9A67-6E19BBD42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55EDB25-E94F-419E-9F9F-2DC3441AB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0F402-F03B-4387-9D9E-EF9B9C6047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8573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5938F8-9E13-4029-9D91-BA08ABF10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E187773-17FA-466B-BD0B-A068EE54FC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1742AD9-AAB3-4AA5-BCF6-6E4CEEE34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4B7B-4AD7-4795-B0CD-24C76CB44495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D772C04-1B01-4480-9530-C22013CD6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AAAD2B1-EDFA-490D-831F-27243A5C8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0F402-F03B-4387-9D9E-EF9B9C6047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581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3A2E9F-F8BE-4A63-9EAC-FDEA1828D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8EDAEFE-570A-4687-8075-6942A6420B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05DDE4DA-BD8B-4704-B703-29890E9B0B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9439181A-BA91-4208-BDA9-DBD65DDCE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4B7B-4AD7-4795-B0CD-24C76CB44495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F7577AF-CD33-450D-8841-DD98D221C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CB2D679-C42C-4CDD-9FDF-06016DAC3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0F402-F03B-4387-9D9E-EF9B9C6047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77436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6C5A0B-41EE-450B-8B6C-E44D08CD6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9B98AEC-26B4-48F2-AFA5-63877D500C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7BCAE42E-0A13-4761-812E-D337745A21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A8A40714-B125-4899-B6B0-14CAA92CA8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DBBC6B7A-CE7A-4C4D-9212-6632C09FC1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FCA55613-CD80-42D2-AA9C-79CB8FE74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4B7B-4AD7-4795-B0CD-24C76CB44495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A8EA901B-7532-45F0-99FD-75381E3D1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BEB395EF-EAEA-49B9-A70D-0EE8D2AC5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0F402-F03B-4387-9D9E-EF9B9C6047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57845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89BE0F-1199-4F6D-988A-D3AC2A81F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37F7BF20-5A6E-4190-AB81-8F88E9A7B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4B7B-4AD7-4795-B0CD-24C76CB44495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C7017A60-E71C-4692-8B11-4065C718B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E7D72355-38FC-4D0F-A3D6-B46D92D98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0F402-F03B-4387-9D9E-EF9B9C6047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72967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5AEEFBF2-1A84-4DC2-829D-B7510347D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4B7B-4AD7-4795-B0CD-24C76CB44495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5C893CC3-ED21-42CA-A5F9-FAFBF381A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72F82EC0-7A52-47E5-9039-500FDD089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0F402-F03B-4387-9D9E-EF9B9C6047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27455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1C43BA-5AD5-4835-9380-C810A655F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53808B6-DE42-46FB-BC01-BA6638F078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387C5A01-A7D5-4392-B5EE-863BE008C9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4959EBEE-4565-48E8-BC5B-C6E2AFFB2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4B7B-4AD7-4795-B0CD-24C76CB44495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87E86DF4-AA10-42BE-9771-5B5657009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9640F4C-D358-4CEE-A5D9-0A14EE577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0F402-F03B-4387-9D9E-EF9B9C6047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77831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D096A1-CEC6-42E9-85D2-9A566D45C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E071762E-DAA0-4384-90CD-4DA50E5139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CEB43CF5-EBAD-4BCD-858A-CD9783FF9C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AD77B350-4FA9-4F2C-9664-251561173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4B7B-4AD7-4795-B0CD-24C76CB44495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454AAC37-014B-41BF-8708-3D62020E6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9DC4C5DD-D725-481C-854C-1BA823F8F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0F402-F03B-4387-9D9E-EF9B9C6047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22372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C511D017-A335-4331-AA9E-1CE02B41D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26751716-2A9F-4F5D-94D7-352AD7B649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94B7FEE-ECE6-4EE5-8B66-3B7C0E1DA6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24B7B-4AD7-4795-B0CD-24C76CB44495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96B844A-0A79-436C-BA75-66026699F1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4353336-9C0A-4220-9CBD-B992E45EDD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0F402-F03B-4387-9D9E-EF9B9C6047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95675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>
            <a:extLst>
              <a:ext uri="{FF2B5EF4-FFF2-40B4-BE49-F238E27FC236}">
                <a16:creationId xmlns:a16="http://schemas.microsoft.com/office/drawing/2014/main" id="{C1650BA1-9A59-4B94-8A0B-9D741A6A27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566" y="0"/>
            <a:ext cx="608086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60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5CE24F23-B6C5-4A89-838B-0B9C1860D9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5" y="528637"/>
            <a:ext cx="7258050" cy="580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289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6A39C937-D0F9-411C-A710-7D8CE3D5E6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481012"/>
            <a:ext cx="8839200" cy="5895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81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15A61B8D-AE3D-4AB8-80D9-EAEDED0C65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6875" y="423862"/>
            <a:ext cx="8858250" cy="6010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995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05107E74-DE98-46EC-9B89-95B4E6DCD6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5587" y="1695450"/>
            <a:ext cx="6600825" cy="346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775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Ella Raabyemagle</dc:creator>
  <cp:lastModifiedBy>Ella Raabyemagle</cp:lastModifiedBy>
  <cp:revision>1</cp:revision>
  <dcterms:created xsi:type="dcterms:W3CDTF">2019-12-19T13:56:01Z</dcterms:created>
  <dcterms:modified xsi:type="dcterms:W3CDTF">2019-12-19T13:59:29Z</dcterms:modified>
</cp:coreProperties>
</file>