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3BB52-B8F7-444C-A5A1-7D7C1A616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BB44480-748A-40B0-B84A-1B75E1B89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6C9064-C314-4F4B-8FFC-32E65B3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322546-009D-4831-98AC-47335747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8B84EE-584F-4AF6-9F91-8F57C4A1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78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56128-B228-4CA6-8474-55B4C3CC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9D363B-9A86-4018-9660-2EE0F4E3C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8343CF-A094-403D-A9C6-C0FE6452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35534A-E6C1-4C0D-BF80-01BED4A6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3AD00F-39EA-4B8A-A765-454E3563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4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1A2FFA5-BF53-4080-8B14-010E6C4B4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20B69EE-41A2-40BC-BB7C-A938CFDDA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84AEAB-79AB-4DAD-ACDA-3C5A988D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90FAE5-A04F-4EC7-8CD9-DB09CB4A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2923CC-C4D4-4B16-AA36-D6416110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939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D554E-09D9-4F99-A110-5CC07C9D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A7881B-8585-4F5F-9CFE-049DCA47E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889B85-8356-4FDB-A8FB-0AF27675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1B2A00-C178-4DD4-93EC-A8C2464D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961B45-F685-4621-A089-E730D766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14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5997B-A9F4-4032-BD4F-58945E49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B8C8D7-A00C-4596-8794-AFEC811D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1224EE-1D85-41ED-96C7-32BBB3AC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86A8EF-1FD6-48C2-9B59-ACCFFD08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3AC614-F739-4459-A4A2-E3F11211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25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664A4-19DE-49B4-B777-E7F1B846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A1F519-4097-4828-8BEB-B94BF45BA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6D0AAB0-0FBC-4361-B7D7-7306DAF7A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4ADABA1-3DF3-46B4-892D-0120AFC9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EEB435-65EF-4563-B70A-D132DA11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36AABA-C577-433A-9BF5-32F36DAC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167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8B88B-9890-41C9-879A-666BC7C4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8914E8A-0CCC-4E54-A620-47A495D2E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35051DC-F795-4D8B-B58F-28493EE88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C5562FC-7810-4D10-9B6A-AF84B7D47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3319EDE-4E63-4B99-94EB-D89FEBF24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A272B3E-825B-451A-8DC9-073D358C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799FFDD-8F5B-435D-9868-9CC7699B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829A16D-A703-4AF6-B08A-F75D9D05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027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BC87F-17B8-4E1C-9A67-62B128A8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FCFC81-5468-4CE9-8BBA-EC835ED8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3067A85-8624-4AA1-A64C-D6BE86FC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13C48B-E854-416C-9BF0-002F2FD5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59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B208B1E-47A6-4671-9CBA-6B825ABA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EAAF1F1-5095-4142-BC14-920CF763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178F03-3AC1-489B-918E-407C7EC7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83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D079E-FEFB-4302-B9D4-A572EABF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DA774F-5ABD-4CF6-93C2-48FA55D7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5EC9952-2B63-4F83-843C-2AB03D35D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206074-EA9F-4C7B-8356-93F9644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D698D2C-764C-4CBF-BD0A-3F60129A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7914EB7-A9DA-4A11-8D45-88B8143A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057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42536-4F4D-436A-A904-0E0E263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FF8D906-070C-4278-8179-263FE84C0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B90EB43-F496-440F-BBDD-5B67BD22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4AC0A0-88AB-4184-BD48-A90A0EB1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18F7276-2AD8-492D-ABB2-CB0FF743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A98A03-97CD-463B-8902-F45747E4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27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810154C-BD1A-4ADC-AD33-3B03D5E2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4AF2B2-CBF5-46F7-86B9-B3C1BB1D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113176-3F1C-485A-A546-884919259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259F-9BD4-437B-8A18-6CE57A71D6CA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85841B-862E-45F7-817E-C94CD104B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88A1F5-FFB8-400B-910B-F03104533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4926-954E-4517-BB9F-00F34714D3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92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08BF1A-CAC3-4A65-A323-C8A36B72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512"/>
            <a:ext cx="12192000" cy="282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677263-4DD1-4779-99E3-133C8C553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36" y="0"/>
            <a:ext cx="9921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D870FB-C97C-4000-B59C-8E730BB01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93" y="0"/>
            <a:ext cx="7204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E457B97-772F-4C80-A12C-491BE9262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00225"/>
            <a:ext cx="6400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4F9BA68-5D2E-43A1-8893-6032BF7A9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466850"/>
            <a:ext cx="105441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0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D33419-EA28-4F2E-B945-F40B70D7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2" y="1076325"/>
            <a:ext cx="89820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3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9DF812A-979B-444A-BB81-347A08618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390650"/>
            <a:ext cx="62388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13B3069-E032-423A-A7AD-0FCE2C17E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7" y="1409700"/>
            <a:ext cx="90773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434EF3-6F8B-4B3C-8BB5-1C614695D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32" y="0"/>
            <a:ext cx="821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8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69E0AF-FB2A-4623-8129-4D91643A0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862012"/>
            <a:ext cx="74009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6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08BA9B1-448B-4C74-8971-AC03B699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666750"/>
            <a:ext cx="92106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7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EA6E7C-286E-4B91-924C-63B90E457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2" y="0"/>
            <a:ext cx="11359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1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389803-E642-4FD8-804F-C81E0DA8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2" y="0"/>
            <a:ext cx="10599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64C84F-C84A-4C73-947C-64F9F36A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7" y="500062"/>
            <a:ext cx="88487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4ADE458-3535-49AC-A1A5-0A05DB0E8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82" y="0"/>
            <a:ext cx="8429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6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4BC615-C5C8-4F28-8327-1DCA28626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628775"/>
            <a:ext cx="10858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3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CB124A-F5BA-445E-B825-79DC2F2AD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39" y="0"/>
            <a:ext cx="9661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4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D92D21-69FB-452B-ABD7-9CF9E94C3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12" y="495300"/>
            <a:ext cx="65817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1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C863DA3-720F-4B39-B455-8DDC5E91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85900"/>
            <a:ext cx="11087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43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2</cp:revision>
  <dcterms:created xsi:type="dcterms:W3CDTF">2019-12-19T12:59:29Z</dcterms:created>
  <dcterms:modified xsi:type="dcterms:W3CDTF">2019-12-19T13:08:33Z</dcterms:modified>
</cp:coreProperties>
</file>