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2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495052" cy="23139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2" y="36571"/>
            <a:ext cx="7713500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/>
          <a:stretch/>
        </p:blipFill>
        <p:spPr>
          <a:xfrm>
            <a:off x="971600" y="548680"/>
            <a:ext cx="8009384" cy="484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3" y="535478"/>
            <a:ext cx="8020028" cy="502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5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2018-08-09T08:36:58Z</dcterms:modified>
</cp:coreProperties>
</file>