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2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450987-943E-4B74-B2C8-690AA6616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F1AC1C9-3998-49DF-AE2C-254327DF0A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2647766-21A2-4800-8A1D-C065A1B98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C03C-1EEE-4121-AB3E-A4A7C1916526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3D12785-27DA-4308-9B20-2CC6B4118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9F892F9-C071-47EB-A0B1-119CC9638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9F843-812E-470A-B4F8-02A955A7C7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755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D68993-BD48-43F5-A3C3-0F913FF3E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16F29C4-3BA0-4973-8C97-B6DE3F3F1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0222090-B6EF-4CCD-8B26-DDB7045D2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C03C-1EEE-4121-AB3E-A4A7C1916526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3DAC330-00FF-4729-9045-3F329EC81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7195C7E-5957-4D48-9A1E-96680CE67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9F843-812E-470A-B4F8-02A955A7C7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3935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DDDB64F-FFCE-4871-B6EE-9EC93A1B2E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C254294-D881-436D-93FF-0B58753EA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05D6C3D-0A83-4FE8-93F4-D7FA8DE0F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C03C-1EEE-4121-AB3E-A4A7C1916526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C94A984-7BB7-42CA-A46E-FFDAFB8BC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C7F0612-D948-4F23-9DE5-990305D65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9F843-812E-470A-B4F8-02A955A7C7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3654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634277-1C70-438F-A676-906E6012A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282B4C2-456B-4412-9D9D-D1B1D02A6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96537E5-17DA-4277-9199-AB204A27D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C03C-1EEE-4121-AB3E-A4A7C1916526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9C69CF4-198C-4B5F-990F-4325E26BA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2311C6B-4FBD-4093-A906-8ECBB274C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9F843-812E-470A-B4F8-02A955A7C7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3667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40EF12-656B-4A6A-A5EA-076F7921A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CA84732-E0CB-4071-84B4-D4D0AC743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C966DBD-DDA8-4012-BE1A-3EF26FA1E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C03C-1EEE-4121-AB3E-A4A7C1916526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476CC92-05C1-4D81-A23C-83969D8BD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B29996C-84B0-4AB1-870B-4F6A54D7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9F843-812E-470A-B4F8-02A955A7C7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3404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C6F730-D5D4-4C15-A350-F15BEDEA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9D91596-3D11-4B28-B084-59348C156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1632B1C-C631-412D-84F9-5302C5468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2BB1FAF-9F12-4C78-9F02-0C12A9286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C03C-1EEE-4121-AB3E-A4A7C1916526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5E8E999-81BE-4B70-81A1-0AFE08F27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82CD1B2-8854-4A96-8FC7-CAB14FEAF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9F843-812E-470A-B4F8-02A955A7C7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1199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859ECF-19F7-4F79-8D73-76C9B12AF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9E90342-79FC-4E62-9514-83EA2BC20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DD0FC54-F523-42C5-B35E-CA02E8F6F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BD48731-90B2-48DA-8F68-CA58DF4DB7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EB23640-42B8-4054-83D0-7278E93782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EB18132A-6BAC-4DB9-9F7E-003C0283E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C03C-1EEE-4121-AB3E-A4A7C1916526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1C145FF1-3861-488F-A781-A3768ACA3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2D27872-DA71-4FBE-BD50-C71605F4D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9F843-812E-470A-B4F8-02A955A7C7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3332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9FEF4C-0F32-40C3-A2B5-1231F541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C9CD1DC-25C3-4824-9847-14D112C5A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C03C-1EEE-4121-AB3E-A4A7C1916526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B22E35B-534D-4F6A-9525-393CEF186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6E8EB80-1AD9-4744-A642-6FB52B8B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9F843-812E-470A-B4F8-02A955A7C7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586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9E03314-7D4D-41A3-B635-846796F86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C03C-1EEE-4121-AB3E-A4A7C1916526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AE64159-E655-4CF0-8580-64AD208B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374E2FA-AF82-40D0-ADCE-21BB1431C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9F843-812E-470A-B4F8-02A955A7C7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9214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5A539E-1F0E-4E4E-9BA9-3F3B8DE65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76C0469-3120-4294-9334-F692A44E3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2F73083-73A9-417C-8BA7-D8568379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D9FB552-0115-487F-AEEC-A36AAA618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C03C-1EEE-4121-AB3E-A4A7C1916526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CE2D069-833A-4E01-B4E6-2A5F3AB0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4A83C4B-4EB2-4B8E-B0B0-6487FF365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9F843-812E-470A-B4F8-02A955A7C7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0930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67C48F-B756-411B-A793-B5B2E4343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A17BFDE-96FE-4160-8B9D-54B7C290BA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86B9D34-E5FB-4845-A42A-0A80ECE98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D7F5883-72D7-4CC6-937A-AA09A921C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C03C-1EEE-4121-AB3E-A4A7C1916526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B607657-5502-4EFB-9776-244BEB5D7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09B44C4-08E6-4012-99DB-D6D7737A5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9F843-812E-470A-B4F8-02A955A7C7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7941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A61B6C2-1AEE-4D7A-ADBF-502F865C0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1143E6F-83D5-4F03-B08D-BC74BC8C9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2A8DF88-1984-4349-8FE7-535D51A13D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1C03C-1EEE-4121-AB3E-A4A7C1916526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8BF171C-3456-4B19-B0CE-CB9C777671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D9D3360-A2D9-4427-889B-062F801A0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9F843-812E-470A-B4F8-02A955A7C7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3098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2BEADAE4-4133-4326-9A32-D430C8873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5" y="971550"/>
            <a:ext cx="870585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56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CDB03ED-F611-4677-80E6-FD4950D69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19075"/>
            <a:ext cx="8915400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37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D1AA5A2-5779-42A8-AED2-06E2174B3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528" y="0"/>
            <a:ext cx="8112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35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4AA0BA1-D2B0-4622-98C1-747CB55AA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89" y="0"/>
            <a:ext cx="6427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9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CB61ABC-2CCE-4345-9647-247689699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542925"/>
            <a:ext cx="1102995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08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FA12248-66CC-4BEF-8F59-6CD08706F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87" y="542925"/>
            <a:ext cx="8886825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23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73960FD-62C4-43BB-BD62-4BD4DC17F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5" y="1452562"/>
            <a:ext cx="885825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05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E7C5A15-3A47-4E5B-96A6-7C079E90E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914400"/>
            <a:ext cx="110109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01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8FB89AF-C4CF-48AD-BFF3-A5AD37A31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998"/>
            <a:ext cx="12192000" cy="633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70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B5880F5-BD4F-4147-B47D-A92843CD5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112" y="671512"/>
            <a:ext cx="8867775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98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D036A26-0DC2-4288-AA60-BC6F69536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283" y="0"/>
            <a:ext cx="8163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80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DFA4ED8-EC39-43C4-8397-18EAE31FE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420"/>
            <a:ext cx="12192000" cy="616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81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787145F-3E36-4309-AA10-4E9B6117F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142875"/>
            <a:ext cx="9791700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09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9AEFE90-EBA4-4C37-A58C-BBC18CF1F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262062"/>
            <a:ext cx="1183005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4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DA2A79E-9F77-4045-A3BC-8FEB39128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" y="109537"/>
            <a:ext cx="11858625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77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D1EF80C-ACE9-4F05-A9DD-6F6F60A1F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" y="576262"/>
            <a:ext cx="1201102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83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Ella Raabyemagle</dc:creator>
  <cp:lastModifiedBy>Ella Raabyemagle</cp:lastModifiedBy>
  <cp:revision>1</cp:revision>
  <dcterms:created xsi:type="dcterms:W3CDTF">2019-12-19T13:08:37Z</dcterms:created>
  <dcterms:modified xsi:type="dcterms:W3CDTF">2019-12-19T13:16:11Z</dcterms:modified>
</cp:coreProperties>
</file>