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948264" cy="24711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90713"/>
            <a:ext cx="5268823" cy="368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6632"/>
            <a:ext cx="8145274" cy="57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4624"/>
            <a:ext cx="5036311" cy="585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8640"/>
            <a:ext cx="4376680" cy="551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3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0648"/>
            <a:ext cx="4068205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4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661" y="947192"/>
            <a:ext cx="4282462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2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8208912" cy="260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9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2" y="1527117"/>
            <a:ext cx="8244408" cy="3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9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3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2018-08-09T11:30:52Z</dcterms:modified>
</cp:coreProperties>
</file>