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2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72FDDC-1625-41DA-80F4-490F4362F4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C8DFACCC-4C90-4675-8147-B6B93BB769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6234212-F8C4-4C69-839D-707DB9E3B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02BA8-1C8D-472F-A065-1EE0C27DD47C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26D9107-A29B-4814-890A-DAC9D5195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4A41D45-0B98-4718-9316-20006E3FB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03E6-80D5-41A6-A348-BEA336CE38C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40102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4801D2-F6AC-4A83-BFE2-52A260C39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EAA6209-7294-4952-AEF9-848B9E4B62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45303DC-3630-4BCC-9878-1BA7FF950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02BA8-1C8D-472F-A065-1EE0C27DD47C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5F41E4C-9397-4D6A-BB3A-6E1AB12FF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EAF3CB6-8111-4015-B294-388C504AF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03E6-80D5-41A6-A348-BEA336CE38C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21320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81B31DFD-CC5B-4EA1-A3B3-8E52CD2FCF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9CDABCAA-4774-46CF-921A-4DABE51C1A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7383C5B-8E6C-48A7-9EEF-2D26F10A0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02BA8-1C8D-472F-A065-1EE0C27DD47C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3096EB3-F987-4641-8525-D10385983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97DC7EF-D407-475B-B4D8-2AD56C7F1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03E6-80D5-41A6-A348-BEA336CE38C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83006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592E64-5D8C-436F-872B-9B076F1CE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A88DC51-B9BF-4006-9992-B6BB8D2E0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E4078A9-21FC-40A8-B9E6-B0182DE45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02BA8-1C8D-472F-A065-1EE0C27DD47C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286CD7B-4392-4C39-84F9-C8B514E1F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791BD19-87E5-45CD-A7C8-CF5DC513E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03E6-80D5-41A6-A348-BEA336CE38C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9597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81766D-4FD7-4F0D-AC81-C7B1C0C5F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E6468CC-B37C-4018-9BFF-AC26D332C2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D7FC2B6-214D-4FD3-A87A-E3BDBB2FC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02BA8-1C8D-472F-A065-1EE0C27DD47C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46352DA-073B-41E1-851D-4FE764ECB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2BAF87A-A745-4123-9B4A-96A10C36C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03E6-80D5-41A6-A348-BEA336CE38C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2766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7C4137-A75E-45CD-A5CC-D35FCCB06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77C94AF-AE7F-4E25-93DF-AFBE27E6B3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BF4C52ED-3772-43D1-8390-39F9618B31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8F08A55-B75C-4300-B9BA-4FC50B94A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02BA8-1C8D-472F-A065-1EE0C27DD47C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4F26568-DA3B-4B7A-A5F5-ADBCD5FDA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F19D7AF-5817-4F48-947D-AB4A3F805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03E6-80D5-41A6-A348-BEA336CE38C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05353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B023B1-A82B-4F22-A7DB-60124BEDF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8D30164-DD63-4642-9B6B-C0EFAF6A58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EC15979B-757F-4084-B2E8-35DAC44525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B40E433A-6EC7-4F8C-8132-E0CB3838AA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5BA6ED0D-2353-4BFE-A30E-843034D15A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A43D30A2-6F64-4115-B5F2-1506B65EF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02BA8-1C8D-472F-A065-1EE0C27DD47C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AD0A527A-BB47-4A6A-B92F-838C7EF7C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3AA0F76C-AE11-43A8-810E-E90BB4A47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03E6-80D5-41A6-A348-BEA336CE38C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39065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973BB9-3F90-4037-9FB9-6E28805E1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34F45785-5D78-46C9-B3F2-EE3A48551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02BA8-1C8D-472F-A065-1EE0C27DD47C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C9C011DC-7596-4E93-A1F2-835040FC5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4F54B896-9ED7-44D8-8229-1682590C0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03E6-80D5-41A6-A348-BEA336CE38C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7530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F8031315-E676-449C-96E1-1229DDF2A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02BA8-1C8D-472F-A065-1EE0C27DD47C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0B15324B-952D-4237-A806-6A8B15A61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D6EBDE74-B6F9-4A87-A74E-1DB134F40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03E6-80D5-41A6-A348-BEA336CE38C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17980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DE7CB5-BA4C-4765-9795-D18B500C8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0ABA86C-2057-4118-A15E-6E75DF492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B2D156D-94C5-450F-96EC-DF5A979260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6B456FB-0C97-41E0-B113-0B77D2B29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02BA8-1C8D-472F-A065-1EE0C27DD47C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CDFC19A-B7C3-4169-9B84-2570F87E8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BD1B062-E893-4BE6-883B-21662A1EF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03E6-80D5-41A6-A348-BEA336CE38C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99111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255261-9A50-4503-A429-8BAEF7518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03AFC937-0898-4DC1-AB67-2568BE24BF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78823BC-01AC-447E-A97C-EDFAC7CE55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1395483-2931-4655-AE77-226BAB500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02BA8-1C8D-472F-A065-1EE0C27DD47C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1D135B6-4AFC-4188-9340-3CCE7C3D0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960D244D-BA82-473E-B8A1-6E57BBFF2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903E6-80D5-41A6-A348-BEA336CE38C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42107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EC4018C8-24A3-41C9-B207-D00F52CDA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7D3EC88-20D7-4D22-A705-1A08BE9491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5118DAB-3DB8-49C3-AD20-C0D8D5F2DC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02BA8-1C8D-472F-A065-1EE0C27DD47C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F883541-E44D-4F40-987D-786DC4B02F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EC2C8B9-B46E-46A6-88A0-E471AC7130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903E6-80D5-41A6-A348-BEA336CE38C1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07667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F9F49171-9C90-4E99-9A99-D4F6F78CD3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45"/>
            <a:ext cx="12192000" cy="6738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38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CB5C03AA-0853-47E4-89D1-D556CC2A27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250" y="1538287"/>
            <a:ext cx="8953500" cy="378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909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588BC946-C533-47D0-8EA0-932D8E24F5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87" y="433387"/>
            <a:ext cx="11858625" cy="599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688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24F8B4FD-0FA2-47F3-B06F-CA6AB3ED68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325" y="104775"/>
            <a:ext cx="10039350" cy="664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636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820AE1A7-90E7-4C1C-AD3A-7B660F6717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062" y="1366837"/>
            <a:ext cx="8905875" cy="412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714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E9118865-3856-4B1E-A582-E047D8D37C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2175" y="1243012"/>
            <a:ext cx="7867650" cy="437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427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Ella Raabyemagle</dc:creator>
  <cp:lastModifiedBy>Ella Raabyemagle</cp:lastModifiedBy>
  <cp:revision>1</cp:revision>
  <dcterms:created xsi:type="dcterms:W3CDTF">2019-12-19T13:51:59Z</dcterms:created>
  <dcterms:modified xsi:type="dcterms:W3CDTF">2019-12-19T13:55:57Z</dcterms:modified>
</cp:coreProperties>
</file>