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0D979D-A957-4A37-89F0-8D4A16134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0DE5D2A-7E79-400B-8250-8C8C34B2FF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70B65F3-575A-4B18-AE2E-FA4CEE262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7939-2A1B-4E54-9B7C-5DB96526D4FA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A38D895-787B-4FE2-B538-EB075E7A2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C8D13EF-3700-4339-B008-ECE2A4B6E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12FF-849B-4AA3-918E-F0F1FF968F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191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DF9FB9-DE53-4FEB-9647-A487CF3D1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6817724-D97C-41F4-A218-63B533011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C5C7258-0D76-449C-BBB2-D93C64CB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7939-2A1B-4E54-9B7C-5DB96526D4FA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7F005B8-158E-4A24-9A73-49F09FDF6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840004A-83AD-4F5C-9B48-08DBE4D72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12FF-849B-4AA3-918E-F0F1FF968F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7092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7402015F-8FC9-40CC-A9FC-11DF270126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51C1A22-25FB-4163-AFD6-D580DD5110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6E50D41-37F7-4E9F-8C1C-40B999A21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7939-2A1B-4E54-9B7C-5DB96526D4FA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CA270C2-078D-45E1-9901-ABAFFE40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E75AE8A-538C-4E81-8C8B-4B9FC9E8C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12FF-849B-4AA3-918E-F0F1FF968F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599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D2D415-67D4-412A-9613-E0F3AE24D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0CEAB5E-3608-40E0-BDE1-45A938E6B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B86F29E-297E-4E93-8099-7FD2D0428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7939-2A1B-4E54-9B7C-5DB96526D4FA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D4DC56-0B2D-451E-AF76-B2DE0E762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5EB54A3-0347-4844-8017-3D584431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12FF-849B-4AA3-918E-F0F1FF968F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752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43CE09-6DA8-4611-892C-4EE0E077F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ACC76FE-7571-4896-9455-F225BE905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29360F0-5322-4434-82F3-43279367C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7939-2A1B-4E54-9B7C-5DB96526D4FA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758665E-F0C0-4F0B-B833-11823BD1E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2AEC9A9-0DDC-4AFA-BEDD-57AF860F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12FF-849B-4AA3-918E-F0F1FF968F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940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9AC435-B8F5-4626-A653-680296D7E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86AD09E-6993-424A-99E3-A88AF3F6E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2FDBB9F-8E82-4EAD-9B21-87A34C1E5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411DBCC-8C96-46C7-8902-53C3718C4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7939-2A1B-4E54-9B7C-5DB96526D4FA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A712816-AB19-45F5-8A8C-1982E38F9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759DDF0-FD41-47B8-8D1A-4ABD61784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12FF-849B-4AA3-918E-F0F1FF968F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054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24326E-DC20-4516-B9EE-26CD95BB1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F82ABCC-82EC-435E-9B5F-FB8FA6F25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6355AA6-93E3-44D7-8C4B-1FDA5B290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F371E57-7A20-4E55-9AC1-04B589B745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86526CF-00F8-4976-B1C9-42AC53885F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EE09BE0-5AB8-4AC2-AEEE-CA0C6A3BB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7939-2A1B-4E54-9B7C-5DB96526D4FA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55F04453-7CE5-4C4E-B6B6-3D1E982D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21C4606-75E9-47F4-8AB6-B6490B3A3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12FF-849B-4AA3-918E-F0F1FF968F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8562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850345-9F83-4EC0-9D3B-196DB2CD4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EB5AC34-9E62-4FA0-958D-754FCD201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7939-2A1B-4E54-9B7C-5DB96526D4FA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C098F0F-EB9A-4595-917D-6782FB958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DD1BE3F-42F1-41BA-BC77-F63561BAE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12FF-849B-4AA3-918E-F0F1FF968F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896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B507201-90EB-4313-876E-0264C81A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7939-2A1B-4E54-9B7C-5DB96526D4FA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BBC2A8E-0515-4674-8309-165CCC1D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0B3F553-E63F-4CEE-8732-0D5D4D105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12FF-849B-4AA3-918E-F0F1FF968F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350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611AC-86CF-4451-9D0D-870F981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6E32AF-BE6F-42B7-85A2-90AEA1FDD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CF386AF-8B35-4E34-96F3-0A21CE4B9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FC0ECD0-20C0-44D1-A935-B1D233B2D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7939-2A1B-4E54-9B7C-5DB96526D4FA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9BAE830-3B87-466D-B72E-273EC63AB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268C843-7ED8-422E-9B8D-9BCE380F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12FF-849B-4AA3-918E-F0F1FF968F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518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012AF9-67B2-4B30-BD6F-75E4D06D8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62903AA-6069-4ABC-9B47-4EE0B9D6B9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EA0DF4E-DEE9-4D6E-B58C-4F2707708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68816A3-3404-44F9-AD7A-1A2E708E5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7939-2A1B-4E54-9B7C-5DB96526D4FA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7FB7B69-CD53-499D-B386-7C654DB98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F209C21-C662-43D6-85F0-1FC7D6E8A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12FF-849B-4AA3-918E-F0F1FF968F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05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D38A0755-8E82-4A39-B30B-0F18DE846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8475FCE-50D6-41DD-B897-35E59CAD0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7FCEB3D-C2CF-4F1A-9FEB-2444D510DA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D7939-2A1B-4E54-9B7C-5DB96526D4FA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7CDD752-90D8-4966-87FA-A7BAC3217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A85C798-7641-4551-A4C7-8993448131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712FF-849B-4AA3-918E-F0F1FF968F2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3915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881670CF-C81D-4564-B8E8-DDA8529AF0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3816"/>
            <a:ext cx="12192000" cy="279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07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1608854F-BE9E-4119-8907-B6A7F07CC4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894" y="0"/>
            <a:ext cx="71062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596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DB0ACF6A-2090-4BA7-835D-C255F7CFD7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0" y="1014412"/>
            <a:ext cx="7391400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802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AD9262DD-8205-4F53-8496-8DCAF90836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212" y="1219200"/>
            <a:ext cx="8791575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685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Ella Raabyemagle</dc:creator>
  <cp:lastModifiedBy>Ella Raabyemagle</cp:lastModifiedBy>
  <cp:revision>2</cp:revision>
  <dcterms:created xsi:type="dcterms:W3CDTF">2019-12-19T13:48:45Z</dcterms:created>
  <dcterms:modified xsi:type="dcterms:W3CDTF">2019-12-19T13:51:55Z</dcterms:modified>
</cp:coreProperties>
</file>