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157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09-08-2018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949280"/>
            <a:ext cx="9144000" cy="90872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117" y="0"/>
            <a:ext cx="782693" cy="6858000"/>
          </a:xfrm>
          <a:prstGeom prst="rect">
            <a:avLst/>
          </a:prstGeom>
        </p:spPr>
      </p:pic>
      <p:sp>
        <p:nvSpPr>
          <p:cNvPr id="4" name="Tekstfelt 3"/>
          <p:cNvSpPr txBox="1"/>
          <p:nvPr userDrawn="1"/>
        </p:nvSpPr>
        <p:spPr>
          <a:xfrm>
            <a:off x="467544" y="6218974"/>
            <a:ext cx="284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Sygeplejebogen</a:t>
            </a:r>
            <a:r>
              <a:rPr lang="da-DK" baseline="0" dirty="0" smtClean="0">
                <a:solidFill>
                  <a:schemeClr val="bg1"/>
                </a:solidFill>
              </a:rPr>
              <a:t> 3, 5. udgave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39744" y="6112247"/>
            <a:ext cx="2304256" cy="7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09-08-2018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239" y="1700808"/>
            <a:ext cx="6678848" cy="2376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704"/>
            <a:ext cx="7760405" cy="588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88" y="476672"/>
            <a:ext cx="471360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3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98" y="1340768"/>
            <a:ext cx="8244408" cy="321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09" y="260648"/>
            <a:ext cx="8316416" cy="545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7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6672"/>
            <a:ext cx="5120642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5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4664"/>
            <a:ext cx="5384886" cy="51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8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6285"/>
            <a:ext cx="450029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4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Sygeplejebogen 1 - 5. udgave - Diasmaster</Template>
  <TotalTime>3</TotalTime>
  <Words>0</Words>
  <Application>Microsoft Office PowerPoint</Application>
  <PresentationFormat>Skærmshow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8</vt:i4>
      </vt:variant>
    </vt:vector>
  </HeadingPairs>
  <TitlesOfParts>
    <vt:vector size="10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Elise Nyhus</dc:creator>
  <cp:lastModifiedBy>Gitte Holden</cp:lastModifiedBy>
  <cp:revision>3</cp:revision>
  <dcterms:created xsi:type="dcterms:W3CDTF">2018-07-12T10:41:27Z</dcterms:created>
  <dcterms:modified xsi:type="dcterms:W3CDTF">2018-08-09T08:24:10Z</dcterms:modified>
</cp:coreProperties>
</file>