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22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949280"/>
            <a:ext cx="9144000" cy="90872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117" y="0"/>
            <a:ext cx="782693" cy="6858000"/>
          </a:xfrm>
          <a:prstGeom prst="rect">
            <a:avLst/>
          </a:prstGeom>
        </p:spPr>
      </p:pic>
      <p:sp>
        <p:nvSpPr>
          <p:cNvPr id="4" name="Tekstfelt 3"/>
          <p:cNvSpPr txBox="1"/>
          <p:nvPr userDrawn="1"/>
        </p:nvSpPr>
        <p:spPr>
          <a:xfrm>
            <a:off x="467544" y="6218974"/>
            <a:ext cx="284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Sygeplejebogen</a:t>
            </a:r>
            <a:r>
              <a:rPr lang="da-DK" baseline="0" dirty="0" smtClean="0">
                <a:solidFill>
                  <a:schemeClr val="bg1"/>
                </a:solidFill>
              </a:rPr>
              <a:t> 1, 5. udgave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39744" y="6112247"/>
            <a:ext cx="2304256" cy="7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00808"/>
            <a:ext cx="6653189" cy="241587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412776"/>
            <a:ext cx="6668430" cy="313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8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4"/>
          <a:stretch/>
        </p:blipFill>
        <p:spPr>
          <a:xfrm>
            <a:off x="2627784" y="332656"/>
            <a:ext cx="4269701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4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916832"/>
            <a:ext cx="6660810" cy="242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45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32656"/>
            <a:ext cx="4766975" cy="510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199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420888"/>
            <a:ext cx="6660810" cy="140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71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60648"/>
            <a:ext cx="5821540" cy="532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36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Sygeplejebogen 1 - 5. udgave - Diasmaster</Template>
  <TotalTime>3</TotalTime>
  <Words>0</Words>
  <Application>Microsoft Office PowerPoint</Application>
  <PresentationFormat>Skærmshow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Elise Nyhus</dc:creator>
  <cp:lastModifiedBy>Elise Nyhus</cp:lastModifiedBy>
  <cp:revision>1</cp:revision>
  <dcterms:created xsi:type="dcterms:W3CDTF">2018-07-12T10:11:47Z</dcterms:created>
  <dcterms:modified xsi:type="dcterms:W3CDTF">2018-07-12T10:15:40Z</dcterms:modified>
</cp:coreProperties>
</file>