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3" r:id="rId16"/>
    <p:sldId id="274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2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03CA66-C71C-4FD8-A373-CA5697E3B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3548C31-4C40-41C8-92B7-B7ECB89DE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371A895-F30A-4DF8-A9B9-C677D0E68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E4A2-C6A8-4109-8F82-2BD115CC414E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2B56642-BC18-4C3A-9E91-AAED1F346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8500A90-921C-40EB-911C-F0B508B36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922D-2487-4585-A3B7-BC62970B81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8898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5D5B6-21A3-4561-8609-F9C1B730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AA6EB93-FB8F-47CF-B843-038601DD7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5BA8C6A-A760-4FFE-8D34-BCCC39271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E4A2-C6A8-4109-8F82-2BD115CC414E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659F6E8-B60B-4709-ADD5-603C44D36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C839CFB-6406-4B85-9950-891714828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922D-2487-4585-A3B7-BC62970B81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2546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B492CBAD-D3DB-4BC0-B86E-C4754BCA98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0142375-5244-42D6-93F7-08F197D1B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7B04FB4-0165-4159-B82C-DA957FEC4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E4A2-C6A8-4109-8F82-2BD115CC414E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373EBA6-DFFE-4DAB-A0C9-78FE7A401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48549CF-83CE-48CD-871E-229CE3463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922D-2487-4585-A3B7-BC62970B81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253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45D78D-745F-46FA-92DD-EDFFB0AA5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2ED09AA-E41E-4D55-BD8C-79ED137A1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8A6431C-5975-4F19-9FC9-511D072CA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E4A2-C6A8-4109-8F82-2BD115CC414E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A008070-5BC1-40D7-9A46-EBB617724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B61776C-0C6E-446B-BD96-1BAA423D4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922D-2487-4585-A3B7-BC62970B81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602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1DCCFE-7DA5-4F4F-92A0-1B693AF5E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16EC0B2-3229-4E28-A9C6-D6AD4B725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1B0EF08-C051-401D-9423-8AD77DAC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E4A2-C6A8-4109-8F82-2BD115CC414E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9F17B08-153D-440B-AE30-4215952BF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08D529E-A876-460B-8C02-A1586FA2D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922D-2487-4585-A3B7-BC62970B81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784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4C3B03-93F6-47A8-BD39-D0212862B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52F2E50-E84C-4FA0-A9D0-16F164EEB4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9495C7D-A956-4ECB-B2B1-348AB8F33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C419683-E5D8-4085-9B04-F3BA4895B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E4A2-C6A8-4109-8F82-2BD115CC414E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59ABC50-7E8F-43D5-9A33-7DB260C8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886E8A5-BF64-421D-9A25-9038777FD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922D-2487-4585-A3B7-BC62970B81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1375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74DEAD-896B-4FFC-84AD-42E8C0FFC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1E4292-6CC6-466A-A8EA-5DA6BCAC5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458E9CE-FDA3-4DA0-AF38-7E2A0B5DD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D1412EC-4EE7-46B2-865B-A435616355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BEF8467-BA49-4FA9-AC70-0B05B9B724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B67FFF1-190C-4EA5-B911-397667345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E4A2-C6A8-4109-8F82-2BD115CC414E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B9B9E83-3BFF-4544-89B6-8FC3E6E87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E2DD4F3-DCD2-41A2-B2A2-E61EA671D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922D-2487-4585-A3B7-BC62970B81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1162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429140-1E76-41F7-99C0-3ACC78E23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8730FEF-9656-41E8-A761-82B43466D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E4A2-C6A8-4109-8F82-2BD115CC414E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0F68467-F7DF-4EE5-B5AE-54B7568FA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36215A4-DD0F-45FA-B7BD-7D7C41FA9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922D-2487-4585-A3B7-BC62970B81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9671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21D27E6-3EA7-4315-9F74-56740F674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E4A2-C6A8-4109-8F82-2BD115CC414E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F6C7A86-9857-4F17-9A8E-B4663D8C5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520EBB9-FC53-4A1D-91D5-14498D22C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922D-2487-4585-A3B7-BC62970B81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126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2CC822-BF09-491C-9DAA-E03108C18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8AD5920-F4C2-4359-8132-8C367F0B8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6623A06-CEB3-4F65-A27C-5960FA325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89C48FA-B19F-4AEA-9A1D-76597DA25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E4A2-C6A8-4109-8F82-2BD115CC414E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F89D2E9-A44E-4099-92E3-F1B1D3EA5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7289527-EA88-49BC-831C-33E9EE9C4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922D-2487-4585-A3B7-BC62970B81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6048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F90561-8B6D-460B-BD28-E7AFBFDD1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3295EA4C-99C2-4AF8-B592-C6AE272D67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E701AF0-EA58-4ED2-B452-3262702A2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197DFF6-BFDE-44B6-80EB-0D4A58495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E4A2-C6A8-4109-8F82-2BD115CC414E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AFC5A99-116E-44F4-8FEE-E7155B615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B44AEFC-9252-4893-9642-10D9957B7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922D-2487-4585-A3B7-BC62970B81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275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9FD6E2F-D7B3-4B86-BA42-233C102A4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DA3FD6C-7535-41E3-A778-86C6DEF9D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85585EF-6F96-4954-AFD7-4516A1E197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9E4A2-C6A8-4109-8F82-2BD115CC414E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D9F5C05-14EC-4696-9E02-1227F26DA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398F2E3-7C5F-4695-98F7-D359CDE110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E922D-2487-4585-A3B7-BC62970B81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846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8123856-2819-470C-A1BA-A1474E8E2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214312"/>
            <a:ext cx="1202055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96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0C85D42-3C56-4392-A771-19D32B242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7" y="1933575"/>
            <a:ext cx="1105852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3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63ED1DD-2C51-4943-812C-DA2ED5768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481012"/>
            <a:ext cx="10991850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57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2E555E7-21AF-4279-AD4D-183372ACB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25" y="1438275"/>
            <a:ext cx="569595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39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40CD208-4733-41D8-9421-66C17AADC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37" y="1700212"/>
            <a:ext cx="892492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31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7C50634-07CC-45BA-93EF-7748F9EFD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" y="390525"/>
            <a:ext cx="10982325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96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F350C3E-802C-4859-B697-D0843743F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0" y="1271587"/>
            <a:ext cx="659130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65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50FAD64-A09A-4449-BED0-F5637B069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1900237"/>
            <a:ext cx="110299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60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9ABFDB2-64DF-4D99-94CC-56F0C5217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7" y="862012"/>
            <a:ext cx="1090612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79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6F02D5E-5F6D-470C-9654-B8130DA6A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881062"/>
            <a:ext cx="891540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10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2975A3F-085E-4399-94D4-1C5669FAF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5" y="1209675"/>
            <a:ext cx="897255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93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1AB2076-B4DB-4776-AF0D-54B19AD6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528" y="0"/>
            <a:ext cx="5060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39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F66AC29-0A02-461A-90F4-D241D9BC6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672" y="0"/>
            <a:ext cx="5652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52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0998B88-2915-4C81-AC89-F56F76270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" y="1185862"/>
            <a:ext cx="1100137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04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5E393A3-DEF3-471A-9F18-49EFE92A1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337" y="1400175"/>
            <a:ext cx="907732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47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C73398F-664A-4824-B1E1-030424FC2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1014412"/>
            <a:ext cx="1102995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86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A7F592D-DF00-4F6C-A1A4-3F4FD9200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1" y="0"/>
            <a:ext cx="10543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6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B34F9C4-05AC-46FC-808D-ED51C8F50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967" y="0"/>
            <a:ext cx="8332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38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2AC2796-C449-4DAE-8005-A559BEBCC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2" y="1247775"/>
            <a:ext cx="437197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79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Ella Raabyemagle</dc:creator>
  <cp:lastModifiedBy>Ella Raabyemagle</cp:lastModifiedBy>
  <cp:revision>2</cp:revision>
  <dcterms:created xsi:type="dcterms:W3CDTF">2019-12-19T12:15:03Z</dcterms:created>
  <dcterms:modified xsi:type="dcterms:W3CDTF">2019-12-19T12:24:41Z</dcterms:modified>
</cp:coreProperties>
</file>