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081A0B-98B7-4AFA-9BD2-E0551E622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E3A6B4B-FCB4-4AE0-9E17-669D8F2557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C304A92-5383-4A52-B2BD-A611D1497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C74-85D2-4C23-B060-88C3863512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E0F344A-425A-40B8-8AAF-D45AEA354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28B8AFA-6806-451F-828B-211DA7AA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1731-FCD5-4BF2-BC13-E9A1D59ECB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842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AAA5FD-B4D8-417F-B14B-6B905C96E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F94FCD-A874-45E4-933E-4D77FCCC8D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366AD62-0991-463C-9E5E-F0CC56C41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C74-85D2-4C23-B060-88C3863512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2183A00-99E5-4FA3-9405-C57DD0DA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C6F1E6C-108F-4D86-8C27-24F79E605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1731-FCD5-4BF2-BC13-E9A1D59ECB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684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AFED41-199A-4FB1-A621-379DE34884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6D22E3A-FF3A-4227-84A9-55D97C2CF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76D84E5-F747-432C-81BC-595F96592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C74-85D2-4C23-B060-88C3863512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3F5DE41-DD1A-40C9-88D8-A0B82B5D7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86378CF-3471-48E0-AB98-8D7439C60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1731-FCD5-4BF2-BC13-E9A1D59ECB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280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4D1842-08D8-4BD5-8A7B-B854F9FA6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0450E13-7FB7-441B-9A18-9F450ADFD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EC51EEA-464C-4CBB-980F-FBB67E257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C74-85D2-4C23-B060-88C3863512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0A7D449-4C49-44A0-AD62-2176CD09A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2342667-392F-49C6-883D-20613136E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1731-FCD5-4BF2-BC13-E9A1D59ECB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622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4F0117-FF2C-4DDA-88B3-E1EC6AC3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3471F8-B574-4070-BEBA-223E25E9C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7809C42-B0E5-4D2B-9F9C-66A9F2227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C74-85D2-4C23-B060-88C3863512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19DDB2C-B53B-4314-829E-56443986B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C2A7EC7-CFDB-438F-9D69-4BCD22B37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1731-FCD5-4BF2-BC13-E9A1D59ECB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443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960F4-C8B8-45B0-AA77-7400326C6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ED46BDE-18A8-4E90-84CE-13A9032118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754EC94-00F2-43C4-B8C3-09472EAE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58D51BB-CE8F-4EA4-8A22-FC64010D6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C74-85D2-4C23-B060-88C3863512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4419B67-3BAD-4A2D-B7EB-B11FCAA1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73789BF-149D-43B4-9424-73F480369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1731-FCD5-4BF2-BC13-E9A1D59ECB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556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6A91CD-36FD-4AF6-8203-732E5D31C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46AA47F-306D-4E09-88C0-4DD3D0F73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C938262-A01D-4CFC-8169-24311FE1C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57EE5FE-709E-4D53-B232-83AE3D4912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FF13E42-6BFF-4D94-BFBA-22AF3E297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4474C7F-F84B-4BA5-BBD4-908BAD1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C74-85D2-4C23-B060-88C3863512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739713E3-DA6A-456B-A2FD-4E3E549C7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F335D03-3126-4AE2-B098-0D5385ED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1731-FCD5-4BF2-BC13-E9A1D59ECB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802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6070A7-579D-4D0A-BA27-B1F8C1812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1B3C0EB-5EBD-4A95-B66C-4B91C822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C74-85D2-4C23-B060-88C3863512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ECCDC2A-AB13-47BB-8184-91CF97CA9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6359323-8812-4167-8C84-245CE6DD7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1731-FCD5-4BF2-BC13-E9A1D59ECB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268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A230C709-81A4-4B2C-81EF-AB6B8616B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C74-85D2-4C23-B060-88C3863512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46F68BE-1AD0-47F3-82BA-447E25F8A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EF0A551-5188-4975-83B7-2A21BC7C2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1731-FCD5-4BF2-BC13-E9A1D59ECB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498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272A1A-88CF-49F2-92B4-CD760E81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79DBE3A-ABEC-45B3-8B4F-B58BA35C3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F241804-1202-49F9-B820-74FE578AD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297A1DD-0F06-47E6-B96A-2028FE31E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C74-85D2-4C23-B060-88C3863512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7840316-103D-4ACD-8398-5B899BCA3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DAAB2B3-D7A5-4528-A603-811187F77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1731-FCD5-4BF2-BC13-E9A1D59ECB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887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58E33F-A27E-422D-96E4-CEC93094C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AFDC808E-3EC1-4D4A-892C-67A01472B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4F34413-5984-4B22-AE59-AE0E84AD64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BB4D70F-4CB3-4D10-96E6-2B9BF5612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C74-85D2-4C23-B060-88C3863512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DA20452-D363-4687-A529-E9A276F0E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8CD6C6B-C588-4401-AE9D-9BF661A8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1731-FCD5-4BF2-BC13-E9A1D59ECB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82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C09D9B4-272C-430B-ACC9-888C183CB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B051161-181C-432B-AA88-6B81EB3CC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112CBDE-9C1D-43D1-8D5E-AA5572B057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E2C74-85D2-4C23-B060-88C3863512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A727DA9-2FB7-4170-8C57-0B8229CACE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BF61EFC-8308-4759-AB43-73B5C72170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D1731-FCD5-4BF2-BC13-E9A1D59ECB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236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B8C55A2E-823E-4E1C-BE81-15ADB38ED5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162" y="328612"/>
            <a:ext cx="5781675" cy="620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1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23852F15-73F9-4C28-BE6F-0750C4F7B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814"/>
            <a:ext cx="12192000" cy="564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141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463B081E-1A5E-476C-BDA4-513FE99BF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713" y="0"/>
            <a:ext cx="82725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641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Ella Raabyemagle</dc:creator>
  <cp:lastModifiedBy>Ella Raabyemagle</cp:lastModifiedBy>
  <cp:revision>1</cp:revision>
  <dcterms:created xsi:type="dcterms:W3CDTF">2019-12-19T11:04:55Z</dcterms:created>
  <dcterms:modified xsi:type="dcterms:W3CDTF">2019-12-19T11:08:05Z</dcterms:modified>
</cp:coreProperties>
</file>