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2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CC7087-6D83-4EE7-BB4A-6C884AD40A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DDED479-2DDE-4C9D-B0CC-44260A1A3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26C074A-4E8C-429F-A013-A3F8D80C2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8CDE-4FD2-459F-9498-7BD7CE2164CB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63DA799-AF79-41D7-90A4-3A5EDD06C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D6D6E67-981A-429F-8AA7-4ABD459FF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0C86-43E1-4FCA-ACCB-E175A0057F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382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7B6DC6-1210-48C2-877F-2AB640707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18027BA-D6BD-4AF9-BD38-50F6A724C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4E24097-CAB0-4C42-8B1D-53728A9C8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8CDE-4FD2-459F-9498-7BD7CE2164CB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268A2AE-8035-4874-BF19-000EACD92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6C62AB4-C9FE-4DC0-B82A-CB22A2317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0C86-43E1-4FCA-ACCB-E175A0057F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751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914D989A-CD4B-433F-A969-B02782351D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8B7C7697-ED01-4FDA-9CE4-C1778EF0C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6E002DB-6FAE-4EF5-A263-A2365695C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8CDE-4FD2-459F-9498-7BD7CE2164CB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CE0BFC3-F46E-4F6F-BCAE-322013972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99DDC62-5FAC-466C-A30C-58B5A18AE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0C86-43E1-4FCA-ACCB-E175A0057F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0998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D85F0A-263C-4364-9300-9CB659109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485EDFF-6CD8-42CD-980A-6FA61BD14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4F7BCD0-1E42-47B8-8381-3912459E4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8CDE-4FD2-459F-9498-7BD7CE2164CB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2812A42-A3AE-41FC-809A-29ACF971E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096216F-58C1-4987-A82F-648E9EDD6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0C86-43E1-4FCA-ACCB-E175A0057F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061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B63DC-6043-4C84-8250-09249A79B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DE1FE75-B813-410B-82AC-23568DB94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8A2E642-9085-4456-8F4B-0F9527A69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8CDE-4FD2-459F-9498-7BD7CE2164CB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DE0AF74-D8C2-4C9E-A5B9-5B934ABAD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7972F0F-7B07-4F81-A907-DDB9E5306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0C86-43E1-4FCA-ACCB-E175A0057F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443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35B650-2179-4373-A376-32DF55994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130C78D-9341-42D5-A6C2-9FECEFC1E0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70314C6-F5FF-47F5-B9DF-EF3DDAF5EF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2BD274E-9DE5-4A30-B6E1-B35F7B328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8CDE-4FD2-459F-9498-7BD7CE2164CB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FA735FE-B09C-44C4-AF92-D54025559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9FA537A-F9A9-486C-B4BB-D3281010C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0C86-43E1-4FCA-ACCB-E175A0057F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808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3C8739-F11E-4DB0-96C4-CEE6C484B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FBE490F-A11D-4538-9F3D-3E4D18096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617D30C-338E-437E-9A3C-AC6941FD0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860B4B52-F7D7-44D2-9F43-0223B07592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3FD8870D-53DD-4291-A835-64CF39940F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D3143FC5-8CA7-4F4C-AE17-4A939EB56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8CDE-4FD2-459F-9498-7BD7CE2164CB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62A6F96B-9075-47BE-9B59-F330495E7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E890D5A5-A91F-4AE2-8109-DA3C007E6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0C86-43E1-4FCA-ACCB-E175A0057F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922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7ACDD-51C4-4C39-8718-C5B787C9C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92F7C1C9-2C47-4421-9B5B-40BEC3519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8CDE-4FD2-459F-9498-7BD7CE2164CB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0B4B30F-6C3F-44D3-B1A7-B3D113A59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F3D6D0D-C364-43D0-9908-5A58CB7CC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0C86-43E1-4FCA-ACCB-E175A0057F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3808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A8EE09ED-7BF4-44D6-AB6D-1879E9BA5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8CDE-4FD2-459F-9498-7BD7CE2164CB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BAD0918F-16F9-45F0-A91E-C7950DF6A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2E1EF40E-E5DA-498A-AD68-27768CBEA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0C86-43E1-4FCA-ACCB-E175A0057F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13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B25A9F-DD6D-4D94-892D-4C42C025D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6B1EFF3-90DB-4D29-984C-BE2B4C20E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3192500-9D67-4FCD-9644-FDD3D783D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A044FEA-E22B-4C82-ACF7-E67500E42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8CDE-4FD2-459F-9498-7BD7CE2164CB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F5DB7A9-DCDE-42AF-8DD7-1DD8A28DB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F563661-BEB4-4BC4-A69F-E5E28D84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0C86-43E1-4FCA-ACCB-E175A0057F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259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44C87E-4861-4DDB-9BB5-5E10275F0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FF9037B7-0BFF-423F-84B4-64DDA820DB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094DA35-151A-4A8D-BC44-6535F0861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F9A9970-C41F-4674-9ADE-B958DD47B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A8CDE-4FD2-459F-9498-7BD7CE2164CB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24951EC-24DD-4761-BA7B-B950CD638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469C3FA-994C-4DD0-978D-58BA6E1BB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0C86-43E1-4FCA-ACCB-E175A0057F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716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2D3AEB8-B060-4780-A1C7-1A57D3ACD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A2EDB1F-562A-4627-A659-E629DDCA9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4BD01E9-34BE-46A7-B0E9-193996E6E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A8CDE-4FD2-459F-9498-7BD7CE2164CB}" type="datetimeFigureOut">
              <a:rPr lang="da-DK" smtClean="0"/>
              <a:t>19-12-2019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F685B4D-72B1-48EE-B9A3-016D21A64E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1AFDF87-8541-4137-BFA6-056248C17A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20C86-43E1-4FCA-ACCB-E175A0057F6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412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7018957A-F39D-4BCE-8059-CA45E1098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344" y="0"/>
            <a:ext cx="82893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784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6C02868-9D62-473C-8CB8-88717BDB7C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462" y="328612"/>
            <a:ext cx="10887075" cy="620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556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CBCCD7C4-9BDB-443C-8B0F-BB789B8574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925" y="1719262"/>
            <a:ext cx="6534150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780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E73DCE44-2466-4341-BE8D-1412F3BBFD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885" y="0"/>
            <a:ext cx="60222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745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84448C46-C546-4FD9-A2D9-EFE9632E66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6875" y="1866900"/>
            <a:ext cx="885825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359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2AF4BEC-16D2-4A33-AD4B-987F197D90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025" y="1214437"/>
            <a:ext cx="1102995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514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5BC5AD11-EEA5-4ED9-9788-7AEF858270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4487" y="1724025"/>
            <a:ext cx="8963025" cy="340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362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Ella Raabyemagle</dc:creator>
  <cp:lastModifiedBy>Ella Raabyemagle</cp:lastModifiedBy>
  <cp:revision>1</cp:revision>
  <dcterms:created xsi:type="dcterms:W3CDTF">2019-12-19T12:09:00Z</dcterms:created>
  <dcterms:modified xsi:type="dcterms:W3CDTF">2019-12-19T12:14:59Z</dcterms:modified>
</cp:coreProperties>
</file>