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2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540CC5-A045-4121-8A8F-994BE41549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0F94BCD-C899-4189-82EC-65923624FA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59A876-CBA7-4DFF-B148-281C89224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9385-BD24-4736-9CB5-835B40D31306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395700-27CC-4B7E-A9B5-9311DA1B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570B350-23D0-40D3-9D76-63CE403CD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303-D569-428B-A12A-6220F5C841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950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0F8086-217F-4E10-80DD-17C4DEBA1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B2D649D-5D77-4FB6-9C4A-2FEEE18037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A9BA716-4579-4F34-8A71-721AACC10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9385-BD24-4736-9CB5-835B40D31306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A5023CC-43C3-4161-8C6E-771869CD6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5B28986-E643-457D-BF2C-EBE8E01B8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303-D569-428B-A12A-6220F5C841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838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646E470-DD95-46E4-82B8-1415FDBE2E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EFD3A94-4E3F-4269-B7E2-CD6106140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FC64677-747E-463B-BCA7-069EA423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9385-BD24-4736-9CB5-835B40D31306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A2FF85E-453C-4340-8246-1274D732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54599F6-AE53-44AC-A798-E1FA5365F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303-D569-428B-A12A-6220F5C841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1160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F00B81-C1F3-4CD1-915A-5019D0F3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1F3D06-0F97-4F3A-B9B2-89F229B86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A6484C0-9267-4710-9D07-6A3D7E04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9385-BD24-4736-9CB5-835B40D31306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88841C-9BCB-433A-8BDD-C18822575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212B0FD-435E-4C48-9034-3D9EE704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303-D569-428B-A12A-6220F5C841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294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AAC39-9F56-447E-AE9E-E5CAFC9F2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0208F87-5A0D-4285-B953-2233E5A71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7B75EA1-1CD6-4676-9F26-910DA62C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9385-BD24-4736-9CB5-835B40D31306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C7AEB1-B388-4DAB-B843-DAD13A83E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8BB9D3F-B032-40D0-BD40-F8620022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303-D569-428B-A12A-6220F5C841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3281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E7CC3E-C4E4-4C85-B8BF-A855E652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49EB145-09A3-492C-9B4B-0F88EB13A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A2A41AC-785E-4D35-A559-EFC912CE2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E182257-C406-4918-8BB8-9F3ED1BAC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9385-BD24-4736-9CB5-835B40D31306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CD02385-64D3-437B-8A8C-6A4155ED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8298062-8490-4E9D-893B-25304BCDF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303-D569-428B-A12A-6220F5C841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0237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7A6BBB-A229-453C-8A29-2AE1CBE9B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009E69-BCA9-4801-BBBC-92B45758F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759A817-DE1C-49A1-9D29-FD0CDC1B89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10CBE2A-1939-434D-971C-8DE03B341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1D4018F1-8A03-456B-8603-F2132B485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ABFB3600-51C0-4E8B-A366-77290FBBE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9385-BD24-4736-9CB5-835B40D31306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87B0E127-E46F-46A7-9E9A-F4AFBF98C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9744831-6FA2-46F9-9D28-C1380E53B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303-D569-428B-A12A-6220F5C841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763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BA234A-D654-4852-A9B5-7A8464F9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2DFF779-C4FC-4C3D-BB94-901C6156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9385-BD24-4736-9CB5-835B40D31306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ED0DD29-BD2B-4D90-92E3-8EC8AFAE0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A7FECE0-CFA4-4859-A492-4E2FE5615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303-D569-428B-A12A-6220F5C841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3818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733558F-824D-408D-8B39-B230A212E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9385-BD24-4736-9CB5-835B40D31306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B5EAA34F-9836-43CA-B530-43409100B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B67EE98-E3DF-49FD-84F9-933858A9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303-D569-428B-A12A-6220F5C841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759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3A2E95-B7F0-4FE1-883A-2840F1B39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82BAAC-63FE-4FE4-8C33-4595FFFEF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2CB09AF-2A49-426E-B0AF-CA94E19F1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9279E32-C6C4-4390-831B-936DA3D5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9385-BD24-4736-9CB5-835B40D31306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8DDD9D2-EBE1-4D1C-BFD5-F30DD4A99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F23C5BB-9DB1-478B-B205-5921A471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303-D569-428B-A12A-6220F5C841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773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6512DF-C4E0-4FD8-85A0-E0387898A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926A1A9-1A28-40BA-A76A-D916620F60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C6B625C-6FC1-44A1-8B75-01AD4ED10A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3C2CF25-7811-4BEA-A2A4-9988C825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19385-BD24-4736-9CB5-835B40D31306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DD2E675-87A2-49F5-8D3E-50A6299B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99916A74-FA0F-4159-AB73-5C9AC6E02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B1303-D569-428B-A12A-6220F5C841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051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4972254A-50E6-4B0D-9FED-9CE0308A9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0697E46-8191-4326-AF1F-97B31E7E4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F30D17B-1F72-4531-BC9B-D1D61C888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19385-BD24-4736-9CB5-835B40D31306}" type="datetimeFigureOut">
              <a:rPr lang="da-DK" smtClean="0"/>
              <a:t>19-12-2019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7C4164F-4022-4F48-B3ED-DE9D0B0F8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62ADB6-17ED-4A4E-963A-899201E29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B1303-D569-428B-A12A-6220F5C841E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416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FFED2F57-97BC-41E6-8437-C1B51409B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579" y="0"/>
            <a:ext cx="7568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28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9A3D94A-25F6-49AF-A62D-D35C4AD47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75" y="47625"/>
            <a:ext cx="878205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19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8D294F7-F479-4925-9C9A-7D226973F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" y="823912"/>
            <a:ext cx="11953875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0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7439788-54AA-44A7-96A3-8063660E26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623887"/>
            <a:ext cx="119253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09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465B34F-CBE7-4192-944E-925FEA1C8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747712"/>
            <a:ext cx="592455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21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C4E7881-AF39-4F39-8FAB-B4202D509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6951"/>
            <a:ext cx="12192000" cy="37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4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108BE5D-61BF-4933-8B5F-419BA713E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963"/>
            <a:ext cx="12192000" cy="608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74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DD3691F-91A9-470F-8DA1-CA18567477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176212"/>
            <a:ext cx="11915775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59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C4DE0D8-33E8-4668-B5D0-87040E981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" y="904875"/>
            <a:ext cx="119348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43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013DA90-BD6B-48B8-A498-15F190DED1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" y="0"/>
            <a:ext cx="121402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27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1BDDA99-ED84-4521-B77A-5D8273F88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7" y="0"/>
            <a:ext cx="105572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8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6EF6880-B1FD-4BD9-8E1D-054132089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19" y="0"/>
            <a:ext cx="117153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6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C3401E4-E3D6-46F9-BCEC-FBF5302A23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343"/>
            <a:ext cx="12192000" cy="59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313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6B2B8E9-B1DC-4B22-ACA3-37187039E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25"/>
            <a:ext cx="121920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67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4B469389-4236-4653-B205-805EAC540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14475"/>
            <a:ext cx="118300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05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99B6CF13-5B97-4928-8E70-CEA726103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7" y="785812"/>
            <a:ext cx="11972925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46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4C525CF-8D4B-4D03-BAD5-A0E4136EEB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2424"/>
            <a:ext cx="12192000" cy="413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31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7568FBC2-053F-4AB6-B46A-C0C0FA71C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137"/>
            <a:ext cx="12192000" cy="470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72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02C6BEF-C3E9-469E-BE3A-F80E0F673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971550"/>
            <a:ext cx="118776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9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818DFE0-5568-4873-93B2-06E0D846C4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343"/>
            <a:ext cx="12192000" cy="635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79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8C30ED0-110D-4712-8FBA-E6095D92C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793"/>
            <a:ext cx="12192000" cy="496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8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E73ABE8-FE34-479A-A34C-2222AA5E6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0" y="0"/>
            <a:ext cx="10201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3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50DB331-C63A-468C-B86B-5A58C5789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91"/>
            <a:ext cx="12192000" cy="360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22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Ella Raabyemagle</dc:creator>
  <cp:lastModifiedBy>Ella Raabyemagle</cp:lastModifiedBy>
  <cp:revision>2</cp:revision>
  <dcterms:created xsi:type="dcterms:W3CDTF">2019-12-19T11:55:03Z</dcterms:created>
  <dcterms:modified xsi:type="dcterms:W3CDTF">2019-12-19T12:08:55Z</dcterms:modified>
</cp:coreProperties>
</file>