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1FC3AA-D935-441C-9699-49CC4C920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DB49562-DA4F-458D-A7E1-D0347EE2B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F34B3DB-FD55-4019-8D08-02EC7C578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EAE1-B328-414A-ADC1-018E682F65D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F94AF37-B6D5-43D4-A474-B3B1894C6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124FC19-9812-4E8C-B638-A6B52D74C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295F-7334-4FD9-A043-1475F047A2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527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D9F483-60A5-48D6-B15A-B725B5E44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C2F983F-34A4-4D2F-994C-E7C984C9D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C8A5A8-5003-4E60-9CDD-56B55349C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EAE1-B328-414A-ADC1-018E682F65D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6DB12A-7C41-4ADB-95BF-A7F3EC80F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E218F1B-751A-48E9-9D83-6C813123F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295F-7334-4FD9-A043-1475F047A2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740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FFB158A-7C8F-4B9F-93EC-F27F733F8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8FFC3B6-0AD4-4938-A487-983A50682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A59B074-9320-4ACA-9EB1-9EAA8B5F5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EAE1-B328-414A-ADC1-018E682F65D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827FA54-C27B-405C-B315-D30E60573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AE3AA8E-17E5-4CA1-9F29-6B7BA3444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295F-7334-4FD9-A043-1475F047A2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138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6F6CF6-6484-4016-8CEC-98257AE0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6A23C0A-5CF4-4D03-87A3-FD49FD38F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BB69B9A-5C0B-4A09-A873-B1669049B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EAE1-B328-414A-ADC1-018E682F65D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28E39EC-69B3-4694-B083-CE317F5F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60B13C-BED2-464B-A954-67CCA97C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295F-7334-4FD9-A043-1475F047A2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0788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77D7EB-C780-4A3A-83E9-E2A9A8C87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1701950-4827-4893-9AA6-F552582A9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4F502C3-9E4C-41A8-AA65-5B37821F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EAE1-B328-414A-ADC1-018E682F65D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CDE5C7-903D-4544-B334-9F1A87CAC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CE159C-3704-4B01-A3F0-B3473064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295F-7334-4FD9-A043-1475F047A2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64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639A37-2865-43D0-AE94-13947193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AA92918-BED1-4954-AFC1-C86A05A798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9A6EB13-C1B3-40C4-A4FA-C871654AC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99A7699-0186-4321-A3EC-834CC339D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EAE1-B328-414A-ADC1-018E682F65D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01AD860-B233-42C9-BDD3-19FAC1BF3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76B9EF5-80D5-4321-9761-8A071206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295F-7334-4FD9-A043-1475F047A2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022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04395C-276D-4251-875A-C76A11D4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57410F4-0557-40C5-87FE-1934789E4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C75E35C-202A-463A-B734-0556FAC66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6AF1AE5-BB5A-493E-8219-0688DF52E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66D704B-1BAE-4E68-A2F0-23CA6700F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F18DEA2-00B9-4334-B364-16C6DA595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EAE1-B328-414A-ADC1-018E682F65D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E6A48E4-CDDD-4AE7-87AF-9A49D27E8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7F8BCE2-F5E0-4281-A264-3E79F1FB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295F-7334-4FD9-A043-1475F047A2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433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B375FD-0B27-42D6-91B5-47105B3E9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63CE1D7-3FC0-4FC5-9D51-3455FFD59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EAE1-B328-414A-ADC1-018E682F65D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A6C4490-1823-4688-BC6E-0100A82A2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54141D2-4679-4E4A-BF1D-9C55ADF1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295F-7334-4FD9-A043-1475F047A2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736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1AB1E16-546A-43E9-B114-23BB984B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EAE1-B328-414A-ADC1-018E682F65D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D815D32-145F-4550-A039-88244B998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8DD92C4-6294-459E-B128-03631CF0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295F-7334-4FD9-A043-1475F047A2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8421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01B2B-8F73-4C7E-B43A-ECBD53CB1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BBF5B7-5534-4495-9ECD-64CE16E55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CF4AA17-5C10-4A1B-9FA8-80F90D433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07AD9B5-BF8E-43EA-A220-0BE76EDC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EAE1-B328-414A-ADC1-018E682F65D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3F88EE3-FA83-4874-AD9B-E8F3895F0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C042647-DA52-4D94-8DF1-0FCAF9ED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295F-7334-4FD9-A043-1475F047A2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3244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18ECBB-14D2-41BC-968A-B8E0B6751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C7531E3-1248-4766-B503-5F05F798A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1054704-162D-4758-9A6D-8182D2B58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536B18D-39E9-4E07-83AF-1E3CD06BA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EAE1-B328-414A-ADC1-018E682F65D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DAF1ABF-3C7F-494B-B8D8-CC9C3BCDA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F152787-2DFC-4B8A-AE38-A015A894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295F-7334-4FD9-A043-1475F047A2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991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3940451-9850-485A-84D2-4AE78309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59EEEA3-5BAD-4174-B161-B3037CA3E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2B6E02A-F136-4F4E-91E3-E92A6CD46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EEAE1-B328-414A-ADC1-018E682F65D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931B1E3-BF03-483D-9FDD-CCAADABD4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D9FFE5D-2279-4DFA-9244-A48D0B012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D295F-7334-4FD9-A043-1475F047A26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301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BB6E7C4-80CF-432C-ABFE-337D9B1CA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12" y="481012"/>
            <a:ext cx="879157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09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D87A6DA-4E77-4812-8488-B246E03FF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37" y="881062"/>
            <a:ext cx="922972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35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D77D2C1-59F8-4314-B4AA-611F25E87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162050"/>
            <a:ext cx="73342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72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808CC90-4C59-416C-BBED-1D027C453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1219200"/>
            <a:ext cx="88011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47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9DCC655-ED8E-4363-A6B5-A1D07A9ED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457200"/>
            <a:ext cx="88582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30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E759740-B08E-4A10-B55F-11DAD1F40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828675"/>
            <a:ext cx="1176337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19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9472EE6-54B1-4518-9691-5303F8307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26" y="0"/>
            <a:ext cx="5199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7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5FD39E2-EA74-49E4-A3E8-C2C9BAF42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036" y="0"/>
            <a:ext cx="7181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67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E2A3A25-5985-4AA6-BA66-8CEBA2E65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36" y="0"/>
            <a:ext cx="7169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81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7CC5775-9C7F-496B-94E7-655908A38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37" y="661987"/>
            <a:ext cx="740092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61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8B2850D-9664-4C9A-8CDC-B88F8E126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12" y="1847850"/>
            <a:ext cx="68865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90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39005DB-8AEA-4E10-81C0-203A760A4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572" y="0"/>
            <a:ext cx="5616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7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9213D82-22CF-4D86-9965-E0D5FF2EE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47887"/>
            <a:ext cx="91440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0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Ella Raabyemagle</dc:creator>
  <cp:lastModifiedBy>Ella Raabyemagle</cp:lastModifiedBy>
  <cp:revision>1</cp:revision>
  <dcterms:created xsi:type="dcterms:W3CDTF">2019-12-19T14:02:19Z</dcterms:created>
  <dcterms:modified xsi:type="dcterms:W3CDTF">2019-12-19T14:08:30Z</dcterms:modified>
</cp:coreProperties>
</file>