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43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949280"/>
            <a:ext cx="9144000" cy="9087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117" y="0"/>
            <a:ext cx="782693" cy="6858000"/>
          </a:xfrm>
          <a:prstGeom prst="rect">
            <a:avLst/>
          </a:prstGeom>
        </p:spPr>
      </p:pic>
      <p:sp>
        <p:nvSpPr>
          <p:cNvPr id="4" name="Tekstfelt 3"/>
          <p:cNvSpPr txBox="1"/>
          <p:nvPr userDrawn="1"/>
        </p:nvSpPr>
        <p:spPr>
          <a:xfrm>
            <a:off x="467544" y="6218974"/>
            <a:ext cx="284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Sygeplejebogen</a:t>
            </a:r>
            <a:r>
              <a:rPr lang="da-DK" baseline="0" dirty="0" smtClean="0">
                <a:solidFill>
                  <a:schemeClr val="bg1"/>
                </a:solidFill>
              </a:rPr>
              <a:t> 1, 5. udgave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39744" y="6112247"/>
            <a:ext cx="2304256" cy="7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00808"/>
            <a:ext cx="6660810" cy="21643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0</Words>
  <Application>Microsoft Office PowerPoint</Application>
  <PresentationFormat>Skærmshow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Kontortema</vt:lpstr>
      <vt:lpstr>Brugerdefineret design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Elise Nyhus</cp:lastModifiedBy>
  <cp:revision>20</cp:revision>
  <dcterms:created xsi:type="dcterms:W3CDTF">2015-07-14T11:20:10Z</dcterms:created>
  <dcterms:modified xsi:type="dcterms:W3CDTF">2018-07-12T10:11:28Z</dcterms:modified>
</cp:coreProperties>
</file>