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53189" cy="24158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653189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6653189" cy="1676634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6732240" y="2971173"/>
            <a:ext cx="1540621" cy="838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6660810" cy="33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0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2018-07-12T10:39:11Z</dcterms:created>
  <dcterms:modified xsi:type="dcterms:W3CDTF">2018-07-12T10:41:12Z</dcterms:modified>
</cp:coreProperties>
</file>