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handoutMasterIdLst>
    <p:handoutMasterId r:id="rId15"/>
  </p:handoutMasterIdLst>
  <p:sldIdLst>
    <p:sldId id="351" r:id="rId2"/>
    <p:sldId id="335" r:id="rId3"/>
    <p:sldId id="352" r:id="rId4"/>
    <p:sldId id="360" r:id="rId5"/>
    <p:sldId id="361" r:id="rId6"/>
    <p:sldId id="362" r:id="rId7"/>
    <p:sldId id="353" r:id="rId8"/>
    <p:sldId id="363" r:id="rId9"/>
    <p:sldId id="354" r:id="rId10"/>
    <p:sldId id="357" r:id="rId11"/>
    <p:sldId id="364" r:id="rId12"/>
    <p:sldId id="365" r:id="rId13"/>
  </p:sldIdLst>
  <p:sldSz cx="9144000" cy="6858000" type="screen4x3"/>
  <p:notesSz cx="6781800" cy="991235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le M. Breinholt" initials="HM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4C"/>
    <a:srgbClr val="00394C"/>
    <a:srgbClr val="88BACF"/>
    <a:srgbClr val="002A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22" autoAdjust="0"/>
    <p:restoredTop sz="79553" autoAdjust="0"/>
  </p:normalViewPr>
  <p:slideViewPr>
    <p:cSldViewPr>
      <p:cViewPr varScale="1">
        <p:scale>
          <a:sx n="84" d="100"/>
          <a:sy n="84" d="100"/>
        </p:scale>
        <p:origin x="2478"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hnauv-Vejgaard, Peter" userId="70a40926-7f9e-4157-a1ca-b2632b7b10af" providerId="ADAL" clId="{A2277031-807E-452B-B18E-E67606AE25B3}"/>
    <pc:docChg chg="modSld">
      <pc:chgData name="Kyhnauv-Vejgaard, Peter" userId="70a40926-7f9e-4157-a1ca-b2632b7b10af" providerId="ADAL" clId="{A2277031-807E-452B-B18E-E67606AE25B3}" dt="2021-07-23T08:49:05.819" v="0"/>
      <pc:docMkLst>
        <pc:docMk/>
      </pc:docMkLst>
      <pc:sldChg chg="modSp">
        <pc:chgData name="Kyhnauv-Vejgaard, Peter" userId="70a40926-7f9e-4157-a1ca-b2632b7b10af" providerId="ADAL" clId="{A2277031-807E-452B-B18E-E67606AE25B3}" dt="2021-07-23T08:49:05.819" v="0"/>
        <pc:sldMkLst>
          <pc:docMk/>
          <pc:sldMk cId="1176128109" sldId="351"/>
        </pc:sldMkLst>
        <pc:spChg chg="mod">
          <ac:chgData name="Kyhnauv-Vejgaard, Peter" userId="70a40926-7f9e-4157-a1ca-b2632b7b10af" providerId="ADAL" clId="{A2277031-807E-452B-B18E-E67606AE25B3}" dt="2021-07-23T08:49:05.819" v="0"/>
          <ac:spMkLst>
            <pc:docMk/>
            <pc:sldMk cId="1176128109" sldId="351"/>
            <ac:spMk id="6" creationId="{00000000-0000-0000-0000-000000000000}"/>
          </ac:spMkLst>
        </pc:spChg>
      </pc:sldChg>
    </pc:docChg>
  </pc:docChgLst>
  <pc:docChgLst>
    <pc:chgData name="Kyhnauv-Vejgaard, Peter" userId="70a40926-7f9e-4157-a1ca-b2632b7b10af" providerId="ADAL" clId="{89023BDD-87BB-48B0-A3E6-01915C138CB6}"/>
    <pc:docChg chg="modSld">
      <pc:chgData name="Kyhnauv-Vejgaard, Peter" userId="70a40926-7f9e-4157-a1ca-b2632b7b10af" providerId="ADAL" clId="{89023BDD-87BB-48B0-A3E6-01915C138CB6}" dt="2022-06-29T11:39:12.105" v="1" actId="20577"/>
      <pc:docMkLst>
        <pc:docMk/>
      </pc:docMkLst>
      <pc:sldChg chg="modSp mod">
        <pc:chgData name="Kyhnauv-Vejgaard, Peter" userId="70a40926-7f9e-4157-a1ca-b2632b7b10af" providerId="ADAL" clId="{89023BDD-87BB-48B0-A3E6-01915C138CB6}" dt="2022-06-29T11:39:12.105" v="1" actId="20577"/>
        <pc:sldMkLst>
          <pc:docMk/>
          <pc:sldMk cId="1176128109" sldId="351"/>
        </pc:sldMkLst>
        <pc:spChg chg="mod">
          <ac:chgData name="Kyhnauv-Vejgaard, Peter" userId="70a40926-7f9e-4157-a1ca-b2632b7b10af" providerId="ADAL" clId="{89023BDD-87BB-48B0-A3E6-01915C138CB6}" dt="2022-06-29T11:39:12.105" v="1" actId="20577"/>
          <ac:spMkLst>
            <pc:docMk/>
            <pc:sldMk cId="1176128109" sldId="351"/>
            <ac:spMk id="6" creationId="{00000000-0000-0000-0000-000000000000}"/>
          </ac:spMkLst>
        </pc:spChg>
      </pc:sldChg>
    </pc:docChg>
  </pc:docChgLst>
  <pc:docChgLst>
    <pc:chgData name="Kyhnauv-Vejgaard, Peter" userId="70a40926-7f9e-4157-a1ca-b2632b7b10af" providerId="ADAL" clId="{96C3ABDC-DD39-47A0-831F-E6AE221FAB35}"/>
    <pc:docChg chg="undo custSel addSld delSld modSld">
      <pc:chgData name="Kyhnauv-Vejgaard, Peter" userId="70a40926-7f9e-4157-a1ca-b2632b7b10af" providerId="ADAL" clId="{96C3ABDC-DD39-47A0-831F-E6AE221FAB35}" dt="2021-07-23T12:42:40.480" v="501"/>
      <pc:docMkLst>
        <pc:docMk/>
      </pc:docMkLst>
      <pc:sldChg chg="addSp delSp modSp modTransition modAnim">
        <pc:chgData name="Kyhnauv-Vejgaard, Peter" userId="70a40926-7f9e-4157-a1ca-b2632b7b10af" providerId="ADAL" clId="{96C3ABDC-DD39-47A0-831F-E6AE221FAB35}" dt="2021-07-23T12:21:51.906" v="498"/>
        <pc:sldMkLst>
          <pc:docMk/>
          <pc:sldMk cId="0" sldId="335"/>
        </pc:sldMkLst>
        <pc:spChg chg="mod">
          <ac:chgData name="Kyhnauv-Vejgaard, Peter" userId="70a40926-7f9e-4157-a1ca-b2632b7b10af" providerId="ADAL" clId="{96C3ABDC-DD39-47A0-831F-E6AE221FAB35}" dt="2021-07-23T08:54:39.688" v="30" actId="2710"/>
          <ac:spMkLst>
            <pc:docMk/>
            <pc:sldMk cId="0" sldId="335"/>
            <ac:spMk id="4" creationId="{00000000-0000-0000-0000-000000000000}"/>
          </ac:spMkLst>
        </pc:spChg>
        <pc:spChg chg="mod">
          <ac:chgData name="Kyhnauv-Vejgaard, Peter" userId="70a40926-7f9e-4157-a1ca-b2632b7b10af" providerId="ADAL" clId="{96C3ABDC-DD39-47A0-831F-E6AE221FAB35}" dt="2021-07-23T08:52:07.738" v="1" actId="6549"/>
          <ac:spMkLst>
            <pc:docMk/>
            <pc:sldMk cId="0" sldId="335"/>
            <ac:spMk id="5" creationId="{00000000-0000-0000-0000-000000000000}"/>
          </ac:spMkLst>
        </pc:spChg>
        <pc:picChg chg="add mod">
          <ac:chgData name="Kyhnauv-Vejgaard, Peter" userId="70a40926-7f9e-4157-a1ca-b2632b7b10af" providerId="ADAL" clId="{96C3ABDC-DD39-47A0-831F-E6AE221FAB35}" dt="2021-07-23T12:21:51.906" v="498"/>
          <ac:picMkLst>
            <pc:docMk/>
            <pc:sldMk cId="0" sldId="335"/>
            <ac:picMk id="2" creationId="{7A177ACD-708D-47DE-AA5A-9AA5E7123B09}"/>
          </ac:picMkLst>
        </pc:picChg>
        <pc:picChg chg="del">
          <ac:chgData name="Kyhnauv-Vejgaard, Peter" userId="70a40926-7f9e-4157-a1ca-b2632b7b10af" providerId="ADAL" clId="{96C3ABDC-DD39-47A0-831F-E6AE221FAB35}" dt="2021-07-23T08:53:05.095" v="3"/>
          <ac:picMkLst>
            <pc:docMk/>
            <pc:sldMk cId="0" sldId="335"/>
            <ac:picMk id="6" creationId="{00000000-0000-0000-0000-000000000000}"/>
          </ac:picMkLst>
        </pc:picChg>
      </pc:sldChg>
      <pc:sldChg chg="addSp delSp modSp modTransition modAnim">
        <pc:chgData name="Kyhnauv-Vejgaard, Peter" userId="70a40926-7f9e-4157-a1ca-b2632b7b10af" providerId="ADAL" clId="{96C3ABDC-DD39-47A0-831F-E6AE221FAB35}" dt="2021-07-23T12:21:51.906" v="498"/>
        <pc:sldMkLst>
          <pc:docMk/>
          <pc:sldMk cId="1176128109" sldId="351"/>
        </pc:sldMkLst>
        <pc:spChg chg="mod">
          <ac:chgData name="Kyhnauv-Vejgaard, Peter" userId="70a40926-7f9e-4157-a1ca-b2632b7b10af" providerId="ADAL" clId="{96C3ABDC-DD39-47A0-831F-E6AE221FAB35}" dt="2021-07-23T08:55:02.537" v="59" actId="6549"/>
          <ac:spMkLst>
            <pc:docMk/>
            <pc:sldMk cId="1176128109" sldId="351"/>
            <ac:spMk id="6" creationId="{00000000-0000-0000-0000-000000000000}"/>
          </ac:spMkLst>
        </pc:spChg>
        <pc:picChg chg="del">
          <ac:chgData name="Kyhnauv-Vejgaard, Peter" userId="70a40926-7f9e-4157-a1ca-b2632b7b10af" providerId="ADAL" clId="{96C3ABDC-DD39-47A0-831F-E6AE221FAB35}" dt="2021-07-23T08:53:05.095" v="3"/>
          <ac:picMkLst>
            <pc:docMk/>
            <pc:sldMk cId="1176128109" sldId="351"/>
            <ac:picMk id="2" creationId="{00000000-0000-0000-0000-000000000000}"/>
          </ac:picMkLst>
        </pc:picChg>
        <pc:picChg chg="add del mod">
          <ac:chgData name="Kyhnauv-Vejgaard, Peter" userId="70a40926-7f9e-4157-a1ca-b2632b7b10af" providerId="ADAL" clId="{96C3ABDC-DD39-47A0-831F-E6AE221FAB35}" dt="2021-07-23T12:11:57.176" v="496"/>
          <ac:picMkLst>
            <pc:docMk/>
            <pc:sldMk cId="1176128109" sldId="351"/>
            <ac:picMk id="2" creationId="{CC2E5E02-2A01-40E3-BDC7-2C91C92124D6}"/>
          </ac:picMkLst>
        </pc:picChg>
        <pc:picChg chg="add mod">
          <ac:chgData name="Kyhnauv-Vejgaard, Peter" userId="70a40926-7f9e-4157-a1ca-b2632b7b10af" providerId="ADAL" clId="{96C3ABDC-DD39-47A0-831F-E6AE221FAB35}" dt="2021-07-23T12:21:51.906" v="498"/>
          <ac:picMkLst>
            <pc:docMk/>
            <pc:sldMk cId="1176128109" sldId="351"/>
            <ac:picMk id="3" creationId="{7F43E4A7-F35B-4792-94B7-DE1517C0334D}"/>
          </ac:picMkLst>
        </pc:picChg>
      </pc:sldChg>
      <pc:sldChg chg="addSp delSp modSp add del modTransition modAnim">
        <pc:chgData name="Kyhnauv-Vejgaard, Peter" userId="70a40926-7f9e-4157-a1ca-b2632b7b10af" providerId="ADAL" clId="{96C3ABDC-DD39-47A0-831F-E6AE221FAB35}" dt="2021-07-23T12:21:51.906" v="498"/>
        <pc:sldMkLst>
          <pc:docMk/>
          <pc:sldMk cId="319643540" sldId="352"/>
        </pc:sldMkLst>
        <pc:spChg chg="mod">
          <ac:chgData name="Kyhnauv-Vejgaard, Peter" userId="70a40926-7f9e-4157-a1ca-b2632b7b10af" providerId="ADAL" clId="{96C3ABDC-DD39-47A0-831F-E6AE221FAB35}" dt="2021-07-23T08:56:12.537" v="83" actId="6549"/>
          <ac:spMkLst>
            <pc:docMk/>
            <pc:sldMk cId="319643540" sldId="352"/>
            <ac:spMk id="3" creationId="{00000000-0000-0000-0000-000000000000}"/>
          </ac:spMkLst>
        </pc:spChg>
        <pc:spChg chg="mod">
          <ac:chgData name="Kyhnauv-Vejgaard, Peter" userId="70a40926-7f9e-4157-a1ca-b2632b7b10af" providerId="ADAL" clId="{96C3ABDC-DD39-47A0-831F-E6AE221FAB35}" dt="2021-07-23T08:55:23.639" v="61" actId="6549"/>
          <ac:spMkLst>
            <pc:docMk/>
            <pc:sldMk cId="319643540" sldId="352"/>
            <ac:spMk id="4" creationId="{00000000-0000-0000-0000-000000000000}"/>
          </ac:spMkLst>
        </pc:spChg>
        <pc:spChg chg="mod">
          <ac:chgData name="Kyhnauv-Vejgaard, Peter" userId="70a40926-7f9e-4157-a1ca-b2632b7b10af" providerId="ADAL" clId="{96C3ABDC-DD39-47A0-831F-E6AE221FAB35}" dt="2021-07-23T11:48:56.735" v="186"/>
          <ac:spMkLst>
            <pc:docMk/>
            <pc:sldMk cId="319643540" sldId="352"/>
            <ac:spMk id="5" creationId="{00000000-0000-0000-0000-000000000000}"/>
          </ac:spMkLst>
        </pc:spChg>
        <pc:picChg chg="del">
          <ac:chgData name="Kyhnauv-Vejgaard, Peter" userId="70a40926-7f9e-4157-a1ca-b2632b7b10af" providerId="ADAL" clId="{96C3ABDC-DD39-47A0-831F-E6AE221FAB35}" dt="2021-07-23T08:56:27.203" v="87"/>
          <ac:picMkLst>
            <pc:docMk/>
            <pc:sldMk cId="319643540" sldId="352"/>
            <ac:picMk id="2" creationId="{00000000-0000-0000-0000-000000000000}"/>
          </ac:picMkLst>
        </pc:picChg>
        <pc:picChg chg="add mod">
          <ac:chgData name="Kyhnauv-Vejgaard, Peter" userId="70a40926-7f9e-4157-a1ca-b2632b7b10af" providerId="ADAL" clId="{96C3ABDC-DD39-47A0-831F-E6AE221FAB35}" dt="2021-07-23T12:21:51.906" v="498"/>
          <ac:picMkLst>
            <pc:docMk/>
            <pc:sldMk cId="319643540" sldId="352"/>
            <ac:picMk id="2" creationId="{63A4B318-ECF3-4743-9423-3DD81123E9CD}"/>
          </ac:picMkLst>
        </pc:picChg>
      </pc:sldChg>
      <pc:sldChg chg="addSp delSp modSp add modTransition delAnim modAnim">
        <pc:chgData name="Kyhnauv-Vejgaard, Peter" userId="70a40926-7f9e-4157-a1ca-b2632b7b10af" providerId="ADAL" clId="{96C3ABDC-DD39-47A0-831F-E6AE221FAB35}" dt="2021-07-23T12:42:40.480" v="501"/>
        <pc:sldMkLst>
          <pc:docMk/>
          <pc:sldMk cId="2834934829" sldId="353"/>
        </pc:sldMkLst>
        <pc:spChg chg="mod">
          <ac:chgData name="Kyhnauv-Vejgaard, Peter" userId="70a40926-7f9e-4157-a1ca-b2632b7b10af" providerId="ADAL" clId="{96C3ABDC-DD39-47A0-831F-E6AE221FAB35}" dt="2021-07-23T08:56:08.624" v="82" actId="6549"/>
          <ac:spMkLst>
            <pc:docMk/>
            <pc:sldMk cId="2834934829" sldId="353"/>
            <ac:spMk id="3" creationId="{00000000-0000-0000-0000-000000000000}"/>
          </ac:spMkLst>
        </pc:spChg>
        <pc:spChg chg="mod">
          <ac:chgData name="Kyhnauv-Vejgaard, Peter" userId="70a40926-7f9e-4157-a1ca-b2632b7b10af" providerId="ADAL" clId="{96C3ABDC-DD39-47A0-831F-E6AE221FAB35}" dt="2021-07-23T11:50:51.342" v="189" actId="255"/>
          <ac:spMkLst>
            <pc:docMk/>
            <pc:sldMk cId="2834934829" sldId="353"/>
            <ac:spMk id="5" creationId="{00000000-0000-0000-0000-000000000000}"/>
          </ac:spMkLst>
        </pc:spChg>
        <pc:picChg chg="del">
          <ac:chgData name="Kyhnauv-Vejgaard, Peter" userId="70a40926-7f9e-4157-a1ca-b2632b7b10af" providerId="ADAL" clId="{96C3ABDC-DD39-47A0-831F-E6AE221FAB35}" dt="2021-07-23T08:56:27.203" v="87"/>
          <ac:picMkLst>
            <pc:docMk/>
            <pc:sldMk cId="2834934829" sldId="353"/>
            <ac:picMk id="2" creationId="{00000000-0000-0000-0000-000000000000}"/>
          </ac:picMkLst>
        </pc:picChg>
        <pc:picChg chg="add del mod">
          <ac:chgData name="Kyhnauv-Vejgaard, Peter" userId="70a40926-7f9e-4157-a1ca-b2632b7b10af" providerId="ADAL" clId="{96C3ABDC-DD39-47A0-831F-E6AE221FAB35}" dt="2021-07-23T12:22:00.941" v="500" actId="478"/>
          <ac:picMkLst>
            <pc:docMk/>
            <pc:sldMk cId="2834934829" sldId="353"/>
            <ac:picMk id="2" creationId="{E16299E3-218E-40B1-97CF-44224FD983A2}"/>
          </ac:picMkLst>
        </pc:picChg>
        <pc:picChg chg="add mod">
          <ac:chgData name="Kyhnauv-Vejgaard, Peter" userId="70a40926-7f9e-4157-a1ca-b2632b7b10af" providerId="ADAL" clId="{96C3ABDC-DD39-47A0-831F-E6AE221FAB35}" dt="2021-07-23T12:42:40.480" v="501"/>
          <ac:picMkLst>
            <pc:docMk/>
            <pc:sldMk cId="2834934829" sldId="353"/>
            <ac:picMk id="6" creationId="{E8DDE9D2-347C-401B-841D-12C0FF9E588D}"/>
          </ac:picMkLst>
        </pc:picChg>
      </pc:sldChg>
      <pc:sldChg chg="delSp del modTransition modAnim">
        <pc:chgData name="Kyhnauv-Vejgaard, Peter" userId="70a40926-7f9e-4157-a1ca-b2632b7b10af" providerId="ADAL" clId="{96C3ABDC-DD39-47A0-831F-E6AE221FAB35}" dt="2021-07-23T08:54:45.234" v="32" actId="2696"/>
        <pc:sldMkLst>
          <pc:docMk/>
          <pc:sldMk cId="3313667229" sldId="353"/>
        </pc:sldMkLst>
        <pc:picChg chg="del">
          <ac:chgData name="Kyhnauv-Vejgaard, Peter" userId="70a40926-7f9e-4157-a1ca-b2632b7b10af" providerId="ADAL" clId="{96C3ABDC-DD39-47A0-831F-E6AE221FAB35}" dt="2021-07-23T08:53:05.095" v="3"/>
          <ac:picMkLst>
            <pc:docMk/>
            <pc:sldMk cId="3313667229" sldId="353"/>
            <ac:picMk id="3" creationId="{00000000-0000-0000-0000-000000000000}"/>
          </ac:picMkLst>
        </pc:picChg>
      </pc:sldChg>
      <pc:sldChg chg="delSp del modTransition modAnim">
        <pc:chgData name="Kyhnauv-Vejgaard, Peter" userId="70a40926-7f9e-4157-a1ca-b2632b7b10af" providerId="ADAL" clId="{96C3ABDC-DD39-47A0-831F-E6AE221FAB35}" dt="2021-07-23T08:54:45.250" v="33" actId="2696"/>
        <pc:sldMkLst>
          <pc:docMk/>
          <pc:sldMk cId="336386266" sldId="354"/>
        </pc:sldMkLst>
        <pc:picChg chg="del">
          <ac:chgData name="Kyhnauv-Vejgaard, Peter" userId="70a40926-7f9e-4157-a1ca-b2632b7b10af" providerId="ADAL" clId="{96C3ABDC-DD39-47A0-831F-E6AE221FAB35}" dt="2021-07-23T08:53:05.095" v="3"/>
          <ac:picMkLst>
            <pc:docMk/>
            <pc:sldMk cId="336386266" sldId="354"/>
            <ac:picMk id="5" creationId="{00000000-0000-0000-0000-000000000000}"/>
          </ac:picMkLst>
        </pc:picChg>
      </pc:sldChg>
      <pc:sldChg chg="addSp delSp modSp add modTransition delAnim">
        <pc:chgData name="Kyhnauv-Vejgaard, Peter" userId="70a40926-7f9e-4157-a1ca-b2632b7b10af" providerId="ADAL" clId="{96C3ABDC-DD39-47A0-831F-E6AE221FAB35}" dt="2021-07-23T12:42:40.480" v="501"/>
        <pc:sldMkLst>
          <pc:docMk/>
          <pc:sldMk cId="758250346" sldId="354"/>
        </pc:sldMkLst>
        <pc:spChg chg="mod">
          <ac:chgData name="Kyhnauv-Vejgaard, Peter" userId="70a40926-7f9e-4157-a1ca-b2632b7b10af" providerId="ADAL" clId="{96C3ABDC-DD39-47A0-831F-E6AE221FAB35}" dt="2021-07-23T08:56:47.616" v="99" actId="6549"/>
          <ac:spMkLst>
            <pc:docMk/>
            <pc:sldMk cId="758250346" sldId="354"/>
            <ac:spMk id="3" creationId="{00000000-0000-0000-0000-000000000000}"/>
          </ac:spMkLst>
        </pc:spChg>
        <pc:spChg chg="mod">
          <ac:chgData name="Kyhnauv-Vejgaard, Peter" userId="70a40926-7f9e-4157-a1ca-b2632b7b10af" providerId="ADAL" clId="{96C3ABDC-DD39-47A0-831F-E6AE221FAB35}" dt="2021-07-23T11:56:18.463" v="219" actId="255"/>
          <ac:spMkLst>
            <pc:docMk/>
            <pc:sldMk cId="758250346" sldId="354"/>
            <ac:spMk id="5" creationId="{00000000-0000-0000-0000-000000000000}"/>
          </ac:spMkLst>
        </pc:spChg>
        <pc:picChg chg="del">
          <ac:chgData name="Kyhnauv-Vejgaard, Peter" userId="70a40926-7f9e-4157-a1ca-b2632b7b10af" providerId="ADAL" clId="{96C3ABDC-DD39-47A0-831F-E6AE221FAB35}" dt="2021-07-23T08:56:19.377" v="85" actId="478"/>
          <ac:picMkLst>
            <pc:docMk/>
            <pc:sldMk cId="758250346" sldId="354"/>
            <ac:picMk id="2" creationId="{00000000-0000-0000-0000-000000000000}"/>
          </ac:picMkLst>
        </pc:picChg>
        <pc:picChg chg="add mod">
          <ac:chgData name="Kyhnauv-Vejgaard, Peter" userId="70a40926-7f9e-4157-a1ca-b2632b7b10af" providerId="ADAL" clId="{96C3ABDC-DD39-47A0-831F-E6AE221FAB35}" dt="2021-07-23T11:57:47.434" v="224" actId="1076"/>
          <ac:picMkLst>
            <pc:docMk/>
            <pc:sldMk cId="758250346" sldId="354"/>
            <ac:picMk id="2" creationId="{ADAB63EB-0990-4F47-958A-5CB2C3221D75}"/>
          </ac:picMkLst>
        </pc:picChg>
        <pc:picChg chg="add mod">
          <ac:chgData name="Kyhnauv-Vejgaard, Peter" userId="70a40926-7f9e-4157-a1ca-b2632b7b10af" providerId="ADAL" clId="{96C3ABDC-DD39-47A0-831F-E6AE221FAB35}" dt="2021-07-23T12:42:40.480" v="501"/>
          <ac:picMkLst>
            <pc:docMk/>
            <pc:sldMk cId="758250346" sldId="354"/>
            <ac:picMk id="6" creationId="{FCA84E60-3BE8-41F0-8890-46EDE2D08EB3}"/>
          </ac:picMkLst>
        </pc:picChg>
      </pc:sldChg>
      <pc:sldChg chg="modSp add del">
        <pc:chgData name="Kyhnauv-Vejgaard, Peter" userId="70a40926-7f9e-4157-a1ca-b2632b7b10af" providerId="ADAL" clId="{96C3ABDC-DD39-47A0-831F-E6AE221FAB35}" dt="2021-07-23T11:58:10.907" v="225" actId="2696"/>
        <pc:sldMkLst>
          <pc:docMk/>
          <pc:sldMk cId="3771323424" sldId="355"/>
        </pc:sldMkLst>
        <pc:spChg chg="mod">
          <ac:chgData name="Kyhnauv-Vejgaard, Peter" userId="70a40926-7f9e-4157-a1ca-b2632b7b10af" providerId="ADAL" clId="{96C3ABDC-DD39-47A0-831F-E6AE221FAB35}" dt="2021-07-23T08:57:05.288" v="111" actId="6549"/>
          <ac:spMkLst>
            <pc:docMk/>
            <pc:sldMk cId="3771323424" sldId="355"/>
            <ac:spMk id="3" creationId="{00000000-0000-0000-0000-000000000000}"/>
          </ac:spMkLst>
        </pc:spChg>
      </pc:sldChg>
      <pc:sldChg chg="delSp del modTransition modAnim">
        <pc:chgData name="Kyhnauv-Vejgaard, Peter" userId="70a40926-7f9e-4157-a1ca-b2632b7b10af" providerId="ADAL" clId="{96C3ABDC-DD39-47A0-831F-E6AE221FAB35}" dt="2021-07-23T08:54:45.264" v="34" actId="2696"/>
        <pc:sldMkLst>
          <pc:docMk/>
          <pc:sldMk cId="1704642119" sldId="356"/>
        </pc:sldMkLst>
        <pc:picChg chg="del">
          <ac:chgData name="Kyhnauv-Vejgaard, Peter" userId="70a40926-7f9e-4157-a1ca-b2632b7b10af" providerId="ADAL" clId="{96C3ABDC-DD39-47A0-831F-E6AE221FAB35}" dt="2021-07-23T08:53:05.095" v="3"/>
          <ac:picMkLst>
            <pc:docMk/>
            <pc:sldMk cId="1704642119" sldId="356"/>
            <ac:picMk id="5" creationId="{00000000-0000-0000-0000-000000000000}"/>
          </ac:picMkLst>
        </pc:picChg>
      </pc:sldChg>
      <pc:sldChg chg="modSp add del">
        <pc:chgData name="Kyhnauv-Vejgaard, Peter" userId="70a40926-7f9e-4157-a1ca-b2632b7b10af" providerId="ADAL" clId="{96C3ABDC-DD39-47A0-831F-E6AE221FAB35}" dt="2021-07-23T11:59:18.900" v="233" actId="2696"/>
        <pc:sldMkLst>
          <pc:docMk/>
          <pc:sldMk cId="2121596473" sldId="356"/>
        </pc:sldMkLst>
        <pc:spChg chg="mod">
          <ac:chgData name="Kyhnauv-Vejgaard, Peter" userId="70a40926-7f9e-4157-a1ca-b2632b7b10af" providerId="ADAL" clId="{96C3ABDC-DD39-47A0-831F-E6AE221FAB35}" dt="2021-07-23T08:57:20.655" v="113"/>
          <ac:spMkLst>
            <pc:docMk/>
            <pc:sldMk cId="2121596473" sldId="356"/>
            <ac:spMk id="3" creationId="{00000000-0000-0000-0000-000000000000}"/>
          </ac:spMkLst>
        </pc:spChg>
      </pc:sldChg>
      <pc:sldChg chg="del modTransition">
        <pc:chgData name="Kyhnauv-Vejgaard, Peter" userId="70a40926-7f9e-4157-a1ca-b2632b7b10af" providerId="ADAL" clId="{96C3ABDC-DD39-47A0-831F-E6AE221FAB35}" dt="2021-07-23T08:54:45.274" v="35" actId="2696"/>
        <pc:sldMkLst>
          <pc:docMk/>
          <pc:sldMk cId="2304481050" sldId="357"/>
        </pc:sldMkLst>
      </pc:sldChg>
      <pc:sldChg chg="addSp modSp add modTransition">
        <pc:chgData name="Kyhnauv-Vejgaard, Peter" userId="70a40926-7f9e-4157-a1ca-b2632b7b10af" providerId="ADAL" clId="{96C3ABDC-DD39-47A0-831F-E6AE221FAB35}" dt="2021-07-23T12:42:40.480" v="501"/>
        <pc:sldMkLst>
          <pc:docMk/>
          <pc:sldMk cId="3786354451" sldId="357"/>
        </pc:sldMkLst>
        <pc:spChg chg="mod">
          <ac:chgData name="Kyhnauv-Vejgaard, Peter" userId="70a40926-7f9e-4157-a1ca-b2632b7b10af" providerId="ADAL" clId="{96C3ABDC-DD39-47A0-831F-E6AE221FAB35}" dt="2021-07-23T11:59:17.338" v="232"/>
          <ac:spMkLst>
            <pc:docMk/>
            <pc:sldMk cId="3786354451" sldId="357"/>
            <ac:spMk id="3" creationId="{00000000-0000-0000-0000-000000000000}"/>
          </ac:spMkLst>
        </pc:spChg>
        <pc:spChg chg="mod">
          <ac:chgData name="Kyhnauv-Vejgaard, Peter" userId="70a40926-7f9e-4157-a1ca-b2632b7b10af" providerId="ADAL" clId="{96C3ABDC-DD39-47A0-831F-E6AE221FAB35}" dt="2021-07-23T11:58:49.045" v="227" actId="255"/>
          <ac:spMkLst>
            <pc:docMk/>
            <pc:sldMk cId="3786354451" sldId="357"/>
            <ac:spMk id="5" creationId="{00000000-0000-0000-0000-000000000000}"/>
          </ac:spMkLst>
        </pc:spChg>
        <pc:picChg chg="add mod">
          <ac:chgData name="Kyhnauv-Vejgaard, Peter" userId="70a40926-7f9e-4157-a1ca-b2632b7b10af" providerId="ADAL" clId="{96C3ABDC-DD39-47A0-831F-E6AE221FAB35}" dt="2021-07-23T12:42:40.480" v="501"/>
          <ac:picMkLst>
            <pc:docMk/>
            <pc:sldMk cId="3786354451" sldId="357"/>
            <ac:picMk id="2" creationId="{6D648A13-C190-449D-B466-9DD9277C67B1}"/>
          </ac:picMkLst>
        </pc:picChg>
        <pc:picChg chg="add mod">
          <ac:chgData name="Kyhnauv-Vejgaard, Peter" userId="70a40926-7f9e-4157-a1ca-b2632b7b10af" providerId="ADAL" clId="{96C3ABDC-DD39-47A0-831F-E6AE221FAB35}" dt="2021-07-23T11:59:00.592" v="230" actId="1076"/>
          <ac:picMkLst>
            <pc:docMk/>
            <pc:sldMk cId="3786354451" sldId="357"/>
            <ac:picMk id="6" creationId="{EDE7F2FE-071F-4480-B2DD-4A175CC7E319}"/>
          </ac:picMkLst>
        </pc:picChg>
      </pc:sldChg>
      <pc:sldChg chg="delSp del modTransition modAnim">
        <pc:chgData name="Kyhnauv-Vejgaard, Peter" userId="70a40926-7f9e-4157-a1ca-b2632b7b10af" providerId="ADAL" clId="{96C3ABDC-DD39-47A0-831F-E6AE221FAB35}" dt="2021-07-23T08:54:45.289" v="36" actId="2696"/>
        <pc:sldMkLst>
          <pc:docMk/>
          <pc:sldMk cId="1157082387" sldId="358"/>
        </pc:sldMkLst>
        <pc:picChg chg="del">
          <ac:chgData name="Kyhnauv-Vejgaard, Peter" userId="70a40926-7f9e-4157-a1ca-b2632b7b10af" providerId="ADAL" clId="{96C3ABDC-DD39-47A0-831F-E6AE221FAB35}" dt="2021-07-23T08:53:05.095" v="3"/>
          <ac:picMkLst>
            <pc:docMk/>
            <pc:sldMk cId="1157082387" sldId="358"/>
            <ac:picMk id="5" creationId="{00000000-0000-0000-0000-000000000000}"/>
          </ac:picMkLst>
        </pc:picChg>
      </pc:sldChg>
      <pc:sldChg chg="addSp modSp add del">
        <pc:chgData name="Kyhnauv-Vejgaard, Peter" userId="70a40926-7f9e-4157-a1ca-b2632b7b10af" providerId="ADAL" clId="{96C3ABDC-DD39-47A0-831F-E6AE221FAB35}" dt="2021-07-23T12:02:06.943" v="240" actId="2696"/>
        <pc:sldMkLst>
          <pc:docMk/>
          <pc:sldMk cId="2100354649" sldId="358"/>
        </pc:sldMkLst>
        <pc:picChg chg="add mod">
          <ac:chgData name="Kyhnauv-Vejgaard, Peter" userId="70a40926-7f9e-4157-a1ca-b2632b7b10af" providerId="ADAL" clId="{96C3ABDC-DD39-47A0-831F-E6AE221FAB35}" dt="2021-07-23T12:01:21.912" v="239" actId="1076"/>
          <ac:picMkLst>
            <pc:docMk/>
            <pc:sldMk cId="2100354649" sldId="358"/>
            <ac:picMk id="2" creationId="{267CF7F6-9D11-4451-BAAD-034FA5CC86AD}"/>
          </ac:picMkLst>
        </pc:picChg>
      </pc:sldChg>
      <pc:sldChg chg="modSp add del">
        <pc:chgData name="Kyhnauv-Vejgaard, Peter" userId="70a40926-7f9e-4157-a1ca-b2632b7b10af" providerId="ADAL" clId="{96C3ABDC-DD39-47A0-831F-E6AE221FAB35}" dt="2021-07-23T11:48:58.724" v="187" actId="2696"/>
        <pc:sldMkLst>
          <pc:docMk/>
          <pc:sldMk cId="183469910" sldId="359"/>
        </pc:sldMkLst>
        <pc:spChg chg="mod">
          <ac:chgData name="Kyhnauv-Vejgaard, Peter" userId="70a40926-7f9e-4157-a1ca-b2632b7b10af" providerId="ADAL" clId="{96C3ABDC-DD39-47A0-831F-E6AE221FAB35}" dt="2021-07-23T11:48:49.982" v="183" actId="255"/>
          <ac:spMkLst>
            <pc:docMk/>
            <pc:sldMk cId="183469910" sldId="359"/>
            <ac:spMk id="5" creationId="{00000000-0000-0000-0000-000000000000}"/>
          </ac:spMkLst>
        </pc:spChg>
      </pc:sldChg>
      <pc:sldChg chg="delSp del modTransition modAnim">
        <pc:chgData name="Kyhnauv-Vejgaard, Peter" userId="70a40926-7f9e-4157-a1ca-b2632b7b10af" providerId="ADAL" clId="{96C3ABDC-DD39-47A0-831F-E6AE221FAB35}" dt="2021-07-23T08:54:45.300" v="37" actId="2696"/>
        <pc:sldMkLst>
          <pc:docMk/>
          <pc:sldMk cId="396194482" sldId="359"/>
        </pc:sldMkLst>
        <pc:picChg chg="del">
          <ac:chgData name="Kyhnauv-Vejgaard, Peter" userId="70a40926-7f9e-4157-a1ca-b2632b7b10af" providerId="ADAL" clId="{96C3ABDC-DD39-47A0-831F-E6AE221FAB35}" dt="2021-07-23T08:53:05.095" v="3"/>
          <ac:picMkLst>
            <pc:docMk/>
            <pc:sldMk cId="396194482" sldId="359"/>
            <ac:picMk id="2" creationId="{00000000-0000-0000-0000-000000000000}"/>
          </ac:picMkLst>
        </pc:picChg>
      </pc:sldChg>
      <pc:sldChg chg="addSp modSp add modTransition">
        <pc:chgData name="Kyhnauv-Vejgaard, Peter" userId="70a40926-7f9e-4157-a1ca-b2632b7b10af" providerId="ADAL" clId="{96C3ABDC-DD39-47A0-831F-E6AE221FAB35}" dt="2021-07-23T12:21:51.906" v="498"/>
        <pc:sldMkLst>
          <pc:docMk/>
          <pc:sldMk cId="375857235" sldId="360"/>
        </pc:sldMkLst>
        <pc:spChg chg="mod">
          <ac:chgData name="Kyhnauv-Vejgaard, Peter" userId="70a40926-7f9e-4157-a1ca-b2632b7b10af" providerId="ADAL" clId="{96C3ABDC-DD39-47A0-831F-E6AE221FAB35}" dt="2021-07-23T11:45:45.432" v="173" actId="255"/>
          <ac:spMkLst>
            <pc:docMk/>
            <pc:sldMk cId="375857235" sldId="360"/>
            <ac:spMk id="5" creationId="{00000000-0000-0000-0000-000000000000}"/>
          </ac:spMkLst>
        </pc:spChg>
        <pc:picChg chg="add mod">
          <ac:chgData name="Kyhnauv-Vejgaard, Peter" userId="70a40926-7f9e-4157-a1ca-b2632b7b10af" providerId="ADAL" clId="{96C3ABDC-DD39-47A0-831F-E6AE221FAB35}" dt="2021-07-23T12:21:51.906" v="498"/>
          <ac:picMkLst>
            <pc:docMk/>
            <pc:sldMk cId="375857235" sldId="360"/>
            <ac:picMk id="2" creationId="{1EF404CF-1A92-4147-B691-35804BB123AC}"/>
          </ac:picMkLst>
        </pc:picChg>
      </pc:sldChg>
      <pc:sldChg chg="delSp del modTransition modAnim">
        <pc:chgData name="Kyhnauv-Vejgaard, Peter" userId="70a40926-7f9e-4157-a1ca-b2632b7b10af" providerId="ADAL" clId="{96C3ABDC-DD39-47A0-831F-E6AE221FAB35}" dt="2021-07-23T08:54:45.312" v="38" actId="2696"/>
        <pc:sldMkLst>
          <pc:docMk/>
          <pc:sldMk cId="670586866" sldId="360"/>
        </pc:sldMkLst>
        <pc:picChg chg="del">
          <ac:chgData name="Kyhnauv-Vejgaard, Peter" userId="70a40926-7f9e-4157-a1ca-b2632b7b10af" providerId="ADAL" clId="{96C3ABDC-DD39-47A0-831F-E6AE221FAB35}" dt="2021-07-23T08:53:05.095" v="3"/>
          <ac:picMkLst>
            <pc:docMk/>
            <pc:sldMk cId="670586866" sldId="360"/>
            <ac:picMk id="5" creationId="{00000000-0000-0000-0000-000000000000}"/>
          </ac:picMkLst>
        </pc:picChg>
      </pc:sldChg>
      <pc:sldChg chg="addSp modSp add modTransition">
        <pc:chgData name="Kyhnauv-Vejgaard, Peter" userId="70a40926-7f9e-4157-a1ca-b2632b7b10af" providerId="ADAL" clId="{96C3ABDC-DD39-47A0-831F-E6AE221FAB35}" dt="2021-07-23T12:21:51.906" v="498"/>
        <pc:sldMkLst>
          <pc:docMk/>
          <pc:sldMk cId="187738930" sldId="361"/>
        </pc:sldMkLst>
        <pc:spChg chg="mod">
          <ac:chgData name="Kyhnauv-Vejgaard, Peter" userId="70a40926-7f9e-4157-a1ca-b2632b7b10af" providerId="ADAL" clId="{96C3ABDC-DD39-47A0-831F-E6AE221FAB35}" dt="2021-07-23T11:45:41.872" v="172" actId="255"/>
          <ac:spMkLst>
            <pc:docMk/>
            <pc:sldMk cId="187738930" sldId="361"/>
            <ac:spMk id="5" creationId="{00000000-0000-0000-0000-000000000000}"/>
          </ac:spMkLst>
        </pc:spChg>
        <pc:picChg chg="add mod">
          <ac:chgData name="Kyhnauv-Vejgaard, Peter" userId="70a40926-7f9e-4157-a1ca-b2632b7b10af" providerId="ADAL" clId="{96C3ABDC-DD39-47A0-831F-E6AE221FAB35}" dt="2021-07-23T12:21:51.906" v="498"/>
          <ac:picMkLst>
            <pc:docMk/>
            <pc:sldMk cId="187738930" sldId="361"/>
            <ac:picMk id="2" creationId="{B97D0A97-A54D-41F5-8C7B-CE5174A408A3}"/>
          </ac:picMkLst>
        </pc:picChg>
      </pc:sldChg>
      <pc:sldChg chg="addSp delSp modSp add modTransition delAnim">
        <pc:chgData name="Kyhnauv-Vejgaard, Peter" userId="70a40926-7f9e-4157-a1ca-b2632b7b10af" providerId="ADAL" clId="{96C3ABDC-DD39-47A0-831F-E6AE221FAB35}" dt="2021-07-23T12:42:40.480" v="501"/>
        <pc:sldMkLst>
          <pc:docMk/>
          <pc:sldMk cId="2631548128" sldId="362"/>
        </pc:sldMkLst>
        <pc:spChg chg="mod">
          <ac:chgData name="Kyhnauv-Vejgaard, Peter" userId="70a40926-7f9e-4157-a1ca-b2632b7b10af" providerId="ADAL" clId="{96C3ABDC-DD39-47A0-831F-E6AE221FAB35}" dt="2021-07-23T11:48:07.401" v="178"/>
          <ac:spMkLst>
            <pc:docMk/>
            <pc:sldMk cId="2631548128" sldId="362"/>
            <ac:spMk id="5" creationId="{00000000-0000-0000-0000-000000000000}"/>
          </ac:spMkLst>
        </pc:spChg>
        <pc:picChg chg="add del mod">
          <ac:chgData name="Kyhnauv-Vejgaard, Peter" userId="70a40926-7f9e-4157-a1ca-b2632b7b10af" providerId="ADAL" clId="{96C3ABDC-DD39-47A0-831F-E6AE221FAB35}" dt="2021-07-23T12:21:59.121" v="499" actId="478"/>
          <ac:picMkLst>
            <pc:docMk/>
            <pc:sldMk cId="2631548128" sldId="362"/>
            <ac:picMk id="2" creationId="{BCB1A167-5026-4D43-98E4-802518E199AE}"/>
          </ac:picMkLst>
        </pc:picChg>
        <pc:picChg chg="add mod">
          <ac:chgData name="Kyhnauv-Vejgaard, Peter" userId="70a40926-7f9e-4157-a1ca-b2632b7b10af" providerId="ADAL" clId="{96C3ABDC-DD39-47A0-831F-E6AE221FAB35}" dt="2021-07-23T11:48:20.055" v="181" actId="1076"/>
          <ac:picMkLst>
            <pc:docMk/>
            <pc:sldMk cId="2631548128" sldId="362"/>
            <ac:picMk id="6" creationId="{356991CF-7C53-46B4-867C-EA1413B1F3B8}"/>
          </ac:picMkLst>
        </pc:picChg>
        <pc:picChg chg="add mod">
          <ac:chgData name="Kyhnauv-Vejgaard, Peter" userId="70a40926-7f9e-4157-a1ca-b2632b7b10af" providerId="ADAL" clId="{96C3ABDC-DD39-47A0-831F-E6AE221FAB35}" dt="2021-07-23T12:42:40.480" v="501"/>
          <ac:picMkLst>
            <pc:docMk/>
            <pc:sldMk cId="2631548128" sldId="362"/>
            <ac:picMk id="7" creationId="{6AC4A313-F3C0-4824-A4A7-C4DA33EBC5AA}"/>
          </ac:picMkLst>
        </pc:picChg>
      </pc:sldChg>
      <pc:sldChg chg="delSp del modTransition modAnim">
        <pc:chgData name="Kyhnauv-Vejgaard, Peter" userId="70a40926-7f9e-4157-a1ca-b2632b7b10af" providerId="ADAL" clId="{96C3ABDC-DD39-47A0-831F-E6AE221FAB35}" dt="2021-07-23T08:54:45.325" v="39" actId="2696"/>
        <pc:sldMkLst>
          <pc:docMk/>
          <pc:sldMk cId="3811476730" sldId="362"/>
        </pc:sldMkLst>
        <pc:picChg chg="del">
          <ac:chgData name="Kyhnauv-Vejgaard, Peter" userId="70a40926-7f9e-4157-a1ca-b2632b7b10af" providerId="ADAL" clId="{96C3ABDC-DD39-47A0-831F-E6AE221FAB35}" dt="2021-07-23T08:53:05.095" v="3"/>
          <ac:picMkLst>
            <pc:docMk/>
            <pc:sldMk cId="3811476730" sldId="362"/>
            <ac:picMk id="2" creationId="{00000000-0000-0000-0000-000000000000}"/>
          </ac:picMkLst>
        </pc:picChg>
      </pc:sldChg>
      <pc:sldChg chg="addSp modSp add modTransition">
        <pc:chgData name="Kyhnauv-Vejgaard, Peter" userId="70a40926-7f9e-4157-a1ca-b2632b7b10af" providerId="ADAL" clId="{96C3ABDC-DD39-47A0-831F-E6AE221FAB35}" dt="2021-07-23T12:42:40.480" v="501"/>
        <pc:sldMkLst>
          <pc:docMk/>
          <pc:sldMk cId="769044672" sldId="363"/>
        </pc:sldMkLst>
        <pc:spChg chg="mod">
          <ac:chgData name="Kyhnauv-Vejgaard, Peter" userId="70a40926-7f9e-4157-a1ca-b2632b7b10af" providerId="ADAL" clId="{96C3ABDC-DD39-47A0-831F-E6AE221FAB35}" dt="2021-07-23T11:51:53.695" v="213" actId="255"/>
          <ac:spMkLst>
            <pc:docMk/>
            <pc:sldMk cId="769044672" sldId="363"/>
            <ac:spMk id="5" creationId="{00000000-0000-0000-0000-000000000000}"/>
          </ac:spMkLst>
        </pc:spChg>
        <pc:picChg chg="add mod">
          <ac:chgData name="Kyhnauv-Vejgaard, Peter" userId="70a40926-7f9e-4157-a1ca-b2632b7b10af" providerId="ADAL" clId="{96C3ABDC-DD39-47A0-831F-E6AE221FAB35}" dt="2021-07-23T12:42:40.480" v="501"/>
          <ac:picMkLst>
            <pc:docMk/>
            <pc:sldMk cId="769044672" sldId="363"/>
            <ac:picMk id="2" creationId="{C6EFBD7D-D3CF-449A-9CC5-E791B4EED1ED}"/>
          </ac:picMkLst>
        </pc:picChg>
        <pc:picChg chg="add mod">
          <ac:chgData name="Kyhnauv-Vejgaard, Peter" userId="70a40926-7f9e-4157-a1ca-b2632b7b10af" providerId="ADAL" clId="{96C3ABDC-DD39-47A0-831F-E6AE221FAB35}" dt="2021-07-23T11:52:55.507" v="217" actId="1076"/>
          <ac:picMkLst>
            <pc:docMk/>
            <pc:sldMk cId="769044672" sldId="363"/>
            <ac:picMk id="6" creationId="{1D4E01D0-C47E-4BE2-BBCE-4C6E47A6049C}"/>
          </ac:picMkLst>
        </pc:picChg>
      </pc:sldChg>
      <pc:sldChg chg="addSp delSp modSp add modTransition modAnim">
        <pc:chgData name="Kyhnauv-Vejgaard, Peter" userId="70a40926-7f9e-4157-a1ca-b2632b7b10af" providerId="ADAL" clId="{96C3ABDC-DD39-47A0-831F-E6AE221FAB35}" dt="2021-07-23T12:42:40.480" v="501"/>
        <pc:sldMkLst>
          <pc:docMk/>
          <pc:sldMk cId="123675915" sldId="364"/>
        </pc:sldMkLst>
        <pc:spChg chg="mod">
          <ac:chgData name="Kyhnauv-Vejgaard, Peter" userId="70a40926-7f9e-4157-a1ca-b2632b7b10af" providerId="ADAL" clId="{96C3ABDC-DD39-47A0-831F-E6AE221FAB35}" dt="2021-07-23T12:03:29.267" v="483" actId="20577"/>
          <ac:spMkLst>
            <pc:docMk/>
            <pc:sldMk cId="123675915" sldId="364"/>
            <ac:spMk id="5" creationId="{00000000-0000-0000-0000-000000000000}"/>
          </ac:spMkLst>
        </pc:spChg>
        <pc:picChg chg="add mod">
          <ac:chgData name="Kyhnauv-Vejgaard, Peter" userId="70a40926-7f9e-4157-a1ca-b2632b7b10af" providerId="ADAL" clId="{96C3ABDC-DD39-47A0-831F-E6AE221FAB35}" dt="2021-07-23T12:42:40.480" v="501"/>
          <ac:picMkLst>
            <pc:docMk/>
            <pc:sldMk cId="123675915" sldId="364"/>
            <ac:picMk id="2" creationId="{123DA07F-116C-4CB5-9317-0B8BCAD07A71}"/>
          </ac:picMkLst>
        </pc:picChg>
        <pc:picChg chg="add del mod">
          <ac:chgData name="Kyhnauv-Vejgaard, Peter" userId="70a40926-7f9e-4157-a1ca-b2632b7b10af" providerId="ADAL" clId="{96C3ABDC-DD39-47A0-831F-E6AE221FAB35}" dt="2021-07-23T12:05:38.417" v="485"/>
          <ac:picMkLst>
            <pc:docMk/>
            <pc:sldMk cId="123675915" sldId="364"/>
            <ac:picMk id="2" creationId="{654FEDF6-4217-4739-B2FD-BDD6B595C1BD}"/>
          </ac:picMkLst>
        </pc:picChg>
        <pc:picChg chg="del">
          <ac:chgData name="Kyhnauv-Vejgaard, Peter" userId="70a40926-7f9e-4157-a1ca-b2632b7b10af" providerId="ADAL" clId="{96C3ABDC-DD39-47A0-831F-E6AE221FAB35}" dt="2021-07-23T11:59:27.356" v="235" actId="478"/>
          <ac:picMkLst>
            <pc:docMk/>
            <pc:sldMk cId="123675915" sldId="364"/>
            <ac:picMk id="6" creationId="{EDE7F2FE-071F-4480-B2DD-4A175CC7E319}"/>
          </ac:picMkLst>
        </pc:picChg>
        <pc:picChg chg="add del mod">
          <ac:chgData name="Kyhnauv-Vejgaard, Peter" userId="70a40926-7f9e-4157-a1ca-b2632b7b10af" providerId="ADAL" clId="{96C3ABDC-DD39-47A0-831F-E6AE221FAB35}" dt="2021-07-23T12:05:45.586" v="486"/>
          <ac:picMkLst>
            <pc:docMk/>
            <pc:sldMk cId="123675915" sldId="364"/>
            <ac:picMk id="7" creationId="{803773D7-B0DE-4B6A-AE51-C09CAA37087F}"/>
          </ac:picMkLst>
        </pc:picChg>
        <pc:picChg chg="add del mod">
          <ac:chgData name="Kyhnauv-Vejgaard, Peter" userId="70a40926-7f9e-4157-a1ca-b2632b7b10af" providerId="ADAL" clId="{96C3ABDC-DD39-47A0-831F-E6AE221FAB35}" dt="2021-07-23T12:06:31.586" v="488"/>
          <ac:picMkLst>
            <pc:docMk/>
            <pc:sldMk cId="123675915" sldId="364"/>
            <ac:picMk id="8" creationId="{B482DC32-690E-4D36-8E12-CBCDF0F9E98D}"/>
          </ac:picMkLst>
        </pc:picChg>
        <pc:picChg chg="add del mod">
          <ac:chgData name="Kyhnauv-Vejgaard, Peter" userId="70a40926-7f9e-4157-a1ca-b2632b7b10af" providerId="ADAL" clId="{96C3ABDC-DD39-47A0-831F-E6AE221FAB35}" dt="2021-07-23T12:07:21.388" v="489"/>
          <ac:picMkLst>
            <pc:docMk/>
            <pc:sldMk cId="123675915" sldId="364"/>
            <ac:picMk id="9" creationId="{4AE83C5C-308F-480B-9531-36A62BE7A6AE}"/>
          </ac:picMkLst>
        </pc:picChg>
        <pc:picChg chg="add del mod">
          <ac:chgData name="Kyhnauv-Vejgaard, Peter" userId="70a40926-7f9e-4157-a1ca-b2632b7b10af" providerId="ADAL" clId="{96C3ABDC-DD39-47A0-831F-E6AE221FAB35}" dt="2021-07-23T12:07:45.889" v="490"/>
          <ac:picMkLst>
            <pc:docMk/>
            <pc:sldMk cId="123675915" sldId="364"/>
            <ac:picMk id="10" creationId="{490D1C0C-8FC2-45D4-8ECF-93E43F8B971C}"/>
          </ac:picMkLst>
        </pc:picChg>
        <pc:picChg chg="add del mod">
          <ac:chgData name="Kyhnauv-Vejgaard, Peter" userId="70a40926-7f9e-4157-a1ca-b2632b7b10af" providerId="ADAL" clId="{96C3ABDC-DD39-47A0-831F-E6AE221FAB35}" dt="2021-07-23T12:08:43.773" v="491"/>
          <ac:picMkLst>
            <pc:docMk/>
            <pc:sldMk cId="123675915" sldId="364"/>
            <ac:picMk id="11" creationId="{2BD2AC65-C146-45C8-B2E7-3D6623CBD3D7}"/>
          </ac:picMkLst>
        </pc:picChg>
        <pc:picChg chg="add del mod">
          <ac:chgData name="Kyhnauv-Vejgaard, Peter" userId="70a40926-7f9e-4157-a1ca-b2632b7b10af" providerId="ADAL" clId="{96C3ABDC-DD39-47A0-831F-E6AE221FAB35}" dt="2021-07-23T12:11:57.176" v="496"/>
          <ac:picMkLst>
            <pc:docMk/>
            <pc:sldMk cId="123675915" sldId="364"/>
            <ac:picMk id="12" creationId="{E4DF3045-8F5C-41DB-8247-57087C589244}"/>
          </ac:picMkLst>
        </pc:picChg>
      </pc:sldChg>
      <pc:sldChg chg="addSp modSp add modTransition">
        <pc:chgData name="Kyhnauv-Vejgaard, Peter" userId="70a40926-7f9e-4157-a1ca-b2632b7b10af" providerId="ADAL" clId="{96C3ABDC-DD39-47A0-831F-E6AE221FAB35}" dt="2021-07-23T12:42:40.480" v="501"/>
        <pc:sldMkLst>
          <pc:docMk/>
          <pc:sldMk cId="2790691451" sldId="365"/>
        </pc:sldMkLst>
        <pc:picChg chg="add mod">
          <ac:chgData name="Kyhnauv-Vejgaard, Peter" userId="70a40926-7f9e-4157-a1ca-b2632b7b10af" providerId="ADAL" clId="{96C3ABDC-DD39-47A0-831F-E6AE221FAB35}" dt="2021-07-23T12:42:40.480" v="501"/>
          <ac:picMkLst>
            <pc:docMk/>
            <pc:sldMk cId="2790691451" sldId="365"/>
            <ac:picMk id="2" creationId="{4499B090-AB91-4991-B3DC-F9CFB1E40EB2}"/>
          </ac:picMkLst>
        </pc:picChg>
      </pc:sldChg>
      <pc:sldChg chg="delSp del modTransition modAnim">
        <pc:chgData name="Kyhnauv-Vejgaard, Peter" userId="70a40926-7f9e-4157-a1ca-b2632b7b10af" providerId="ADAL" clId="{96C3ABDC-DD39-47A0-831F-E6AE221FAB35}" dt="2021-07-23T08:54:45.336" v="40" actId="2696"/>
        <pc:sldMkLst>
          <pc:docMk/>
          <pc:sldMk cId="3973799512" sldId="365"/>
        </pc:sldMkLst>
        <pc:picChg chg="del">
          <ac:chgData name="Kyhnauv-Vejgaard, Peter" userId="70a40926-7f9e-4157-a1ca-b2632b7b10af" providerId="ADAL" clId="{96C3ABDC-DD39-47A0-831F-E6AE221FAB35}" dt="2021-07-23T08:53:05.095" v="3"/>
          <ac:picMkLst>
            <pc:docMk/>
            <pc:sldMk cId="3973799512" sldId="365"/>
            <ac:picMk id="5" creationId="{00000000-0000-0000-0000-000000000000}"/>
          </ac:picMkLst>
        </pc:picChg>
      </pc:sldChg>
      <pc:sldChg chg="delSp del modTransition modAnim">
        <pc:chgData name="Kyhnauv-Vejgaard, Peter" userId="70a40926-7f9e-4157-a1ca-b2632b7b10af" providerId="ADAL" clId="{96C3ABDC-DD39-47A0-831F-E6AE221FAB35}" dt="2021-07-23T08:54:45.348" v="41" actId="2696"/>
        <pc:sldMkLst>
          <pc:docMk/>
          <pc:sldMk cId="49129311" sldId="367"/>
        </pc:sldMkLst>
        <pc:picChg chg="del">
          <ac:chgData name="Kyhnauv-Vejgaard, Peter" userId="70a40926-7f9e-4157-a1ca-b2632b7b10af" providerId="ADAL" clId="{96C3ABDC-DD39-47A0-831F-E6AE221FAB35}" dt="2021-07-23T08:53:05.095" v="3"/>
          <ac:picMkLst>
            <pc:docMk/>
            <pc:sldMk cId="49129311" sldId="367"/>
            <ac:picMk id="5" creationId="{00000000-0000-0000-0000-000000000000}"/>
          </ac:picMkLst>
        </pc:picChg>
      </pc:sldChg>
      <pc:sldChg chg="delSp del modTransition modAnim">
        <pc:chgData name="Kyhnauv-Vejgaard, Peter" userId="70a40926-7f9e-4157-a1ca-b2632b7b10af" providerId="ADAL" clId="{96C3ABDC-DD39-47A0-831F-E6AE221FAB35}" dt="2021-07-23T08:54:45.365" v="42" actId="2696"/>
        <pc:sldMkLst>
          <pc:docMk/>
          <pc:sldMk cId="1614353912" sldId="368"/>
        </pc:sldMkLst>
        <pc:picChg chg="del">
          <ac:chgData name="Kyhnauv-Vejgaard, Peter" userId="70a40926-7f9e-4157-a1ca-b2632b7b10af" providerId="ADAL" clId="{96C3ABDC-DD39-47A0-831F-E6AE221FAB35}" dt="2021-07-23T08:53:05.095" v="3"/>
          <ac:picMkLst>
            <pc:docMk/>
            <pc:sldMk cId="1614353912" sldId="368"/>
            <ac:picMk id="5" creationId="{00000000-0000-0000-0000-000000000000}"/>
          </ac:picMkLst>
        </pc:picChg>
      </pc:sldChg>
      <pc:sldChg chg="delSp del modTransition modAnim">
        <pc:chgData name="Kyhnauv-Vejgaard, Peter" userId="70a40926-7f9e-4157-a1ca-b2632b7b10af" providerId="ADAL" clId="{96C3ABDC-DD39-47A0-831F-E6AE221FAB35}" dt="2021-07-23T08:54:45.380" v="43" actId="2696"/>
        <pc:sldMkLst>
          <pc:docMk/>
          <pc:sldMk cId="3169086763" sldId="369"/>
        </pc:sldMkLst>
        <pc:picChg chg="del">
          <ac:chgData name="Kyhnauv-Vejgaard, Peter" userId="70a40926-7f9e-4157-a1ca-b2632b7b10af" providerId="ADAL" clId="{96C3ABDC-DD39-47A0-831F-E6AE221FAB35}" dt="2021-07-23T08:53:05.095" v="3"/>
          <ac:picMkLst>
            <pc:docMk/>
            <pc:sldMk cId="3169086763" sldId="369"/>
            <ac:picMk id="5" creationId="{00000000-0000-0000-0000-000000000000}"/>
          </ac:picMkLst>
        </pc:picChg>
      </pc:sldChg>
      <pc:sldChg chg="delSp del modTransition modAnim">
        <pc:chgData name="Kyhnauv-Vejgaard, Peter" userId="70a40926-7f9e-4157-a1ca-b2632b7b10af" providerId="ADAL" clId="{96C3ABDC-DD39-47A0-831F-E6AE221FAB35}" dt="2021-07-23T08:54:45.393" v="44" actId="2696"/>
        <pc:sldMkLst>
          <pc:docMk/>
          <pc:sldMk cId="2464460622" sldId="371"/>
        </pc:sldMkLst>
        <pc:picChg chg="del">
          <ac:chgData name="Kyhnauv-Vejgaard, Peter" userId="70a40926-7f9e-4157-a1ca-b2632b7b10af" providerId="ADAL" clId="{96C3ABDC-DD39-47A0-831F-E6AE221FAB35}" dt="2021-07-23T08:53:05.095" v="3"/>
          <ac:picMkLst>
            <pc:docMk/>
            <pc:sldMk cId="2464460622" sldId="371"/>
            <ac:picMk id="5" creationId="{00000000-0000-0000-0000-000000000000}"/>
          </ac:picMkLst>
        </pc:picChg>
      </pc:sldChg>
      <pc:sldChg chg="delSp del modTransition modAnim">
        <pc:chgData name="Kyhnauv-Vejgaard, Peter" userId="70a40926-7f9e-4157-a1ca-b2632b7b10af" providerId="ADAL" clId="{96C3ABDC-DD39-47A0-831F-E6AE221FAB35}" dt="2021-07-23T08:54:45.405" v="45" actId="2696"/>
        <pc:sldMkLst>
          <pc:docMk/>
          <pc:sldMk cId="2001426820" sldId="373"/>
        </pc:sldMkLst>
        <pc:picChg chg="del">
          <ac:chgData name="Kyhnauv-Vejgaard, Peter" userId="70a40926-7f9e-4157-a1ca-b2632b7b10af" providerId="ADAL" clId="{96C3ABDC-DD39-47A0-831F-E6AE221FAB35}" dt="2021-07-23T08:53:05.095" v="3"/>
          <ac:picMkLst>
            <pc:docMk/>
            <pc:sldMk cId="2001426820" sldId="373"/>
            <ac:picMk id="5" creationId="{00000000-0000-0000-0000-000000000000}"/>
          </ac:picMkLst>
        </pc:picChg>
      </pc:sldChg>
      <pc:sldChg chg="delSp del modTransition modAnim">
        <pc:chgData name="Kyhnauv-Vejgaard, Peter" userId="70a40926-7f9e-4157-a1ca-b2632b7b10af" providerId="ADAL" clId="{96C3ABDC-DD39-47A0-831F-E6AE221FAB35}" dt="2021-07-23T08:54:45.416" v="46" actId="2696"/>
        <pc:sldMkLst>
          <pc:docMk/>
          <pc:sldMk cId="2238384183" sldId="374"/>
        </pc:sldMkLst>
        <pc:picChg chg="del">
          <ac:chgData name="Kyhnauv-Vejgaard, Peter" userId="70a40926-7f9e-4157-a1ca-b2632b7b10af" providerId="ADAL" clId="{96C3ABDC-DD39-47A0-831F-E6AE221FAB35}" dt="2021-07-23T08:53:05.095" v="3"/>
          <ac:picMkLst>
            <pc:docMk/>
            <pc:sldMk cId="2238384183" sldId="374"/>
            <ac:picMk id="5" creationId="{00000000-0000-0000-0000-000000000000}"/>
          </ac:picMkLst>
        </pc:picChg>
      </pc:sldChg>
      <pc:sldChg chg="delSp del modTransition modAnim">
        <pc:chgData name="Kyhnauv-Vejgaard, Peter" userId="70a40926-7f9e-4157-a1ca-b2632b7b10af" providerId="ADAL" clId="{96C3ABDC-DD39-47A0-831F-E6AE221FAB35}" dt="2021-07-23T08:54:45.446" v="48" actId="2696"/>
        <pc:sldMkLst>
          <pc:docMk/>
          <pc:sldMk cId="1954177635" sldId="377"/>
        </pc:sldMkLst>
        <pc:picChg chg="del">
          <ac:chgData name="Kyhnauv-Vejgaard, Peter" userId="70a40926-7f9e-4157-a1ca-b2632b7b10af" providerId="ADAL" clId="{96C3ABDC-DD39-47A0-831F-E6AE221FAB35}" dt="2021-07-23T08:53:05.095" v="3"/>
          <ac:picMkLst>
            <pc:docMk/>
            <pc:sldMk cId="1954177635" sldId="377"/>
            <ac:picMk id="5" creationId="{00000000-0000-0000-0000-000000000000}"/>
          </ac:picMkLst>
        </pc:picChg>
      </pc:sldChg>
      <pc:sldChg chg="delSp del modTransition modAnim">
        <pc:chgData name="Kyhnauv-Vejgaard, Peter" userId="70a40926-7f9e-4157-a1ca-b2632b7b10af" providerId="ADAL" clId="{96C3ABDC-DD39-47A0-831F-E6AE221FAB35}" dt="2021-07-23T08:54:45.462" v="49" actId="2696"/>
        <pc:sldMkLst>
          <pc:docMk/>
          <pc:sldMk cId="1414787559" sldId="381"/>
        </pc:sldMkLst>
        <pc:picChg chg="del">
          <ac:chgData name="Kyhnauv-Vejgaard, Peter" userId="70a40926-7f9e-4157-a1ca-b2632b7b10af" providerId="ADAL" clId="{96C3ABDC-DD39-47A0-831F-E6AE221FAB35}" dt="2021-07-23T08:53:05.095" v="3"/>
          <ac:picMkLst>
            <pc:docMk/>
            <pc:sldMk cId="1414787559" sldId="381"/>
            <ac:picMk id="5" creationId="{00000000-0000-0000-0000-000000000000}"/>
          </ac:picMkLst>
        </pc:picChg>
      </pc:sldChg>
      <pc:sldChg chg="delSp del modTransition modAnim">
        <pc:chgData name="Kyhnauv-Vejgaard, Peter" userId="70a40926-7f9e-4157-a1ca-b2632b7b10af" providerId="ADAL" clId="{96C3ABDC-DD39-47A0-831F-E6AE221FAB35}" dt="2021-07-23T08:54:45.473" v="50" actId="2696"/>
        <pc:sldMkLst>
          <pc:docMk/>
          <pc:sldMk cId="4287364624" sldId="384"/>
        </pc:sldMkLst>
        <pc:picChg chg="del">
          <ac:chgData name="Kyhnauv-Vejgaard, Peter" userId="70a40926-7f9e-4157-a1ca-b2632b7b10af" providerId="ADAL" clId="{96C3ABDC-DD39-47A0-831F-E6AE221FAB35}" dt="2021-07-23T08:53:05.095" v="3"/>
          <ac:picMkLst>
            <pc:docMk/>
            <pc:sldMk cId="4287364624" sldId="384"/>
            <ac:picMk id="5" creationId="{00000000-0000-0000-0000-000000000000}"/>
          </ac:picMkLst>
        </pc:picChg>
      </pc:sldChg>
      <pc:sldChg chg="delSp del modTransition modAnim">
        <pc:chgData name="Kyhnauv-Vejgaard, Peter" userId="70a40926-7f9e-4157-a1ca-b2632b7b10af" providerId="ADAL" clId="{96C3ABDC-DD39-47A0-831F-E6AE221FAB35}" dt="2021-07-23T08:54:45.484" v="51" actId="2696"/>
        <pc:sldMkLst>
          <pc:docMk/>
          <pc:sldMk cId="1402869135" sldId="386"/>
        </pc:sldMkLst>
        <pc:picChg chg="del">
          <ac:chgData name="Kyhnauv-Vejgaard, Peter" userId="70a40926-7f9e-4157-a1ca-b2632b7b10af" providerId="ADAL" clId="{96C3ABDC-DD39-47A0-831F-E6AE221FAB35}" dt="2021-07-23T08:53:05.095" v="3"/>
          <ac:picMkLst>
            <pc:docMk/>
            <pc:sldMk cId="1402869135" sldId="386"/>
            <ac:picMk id="5" creationId="{00000000-0000-0000-0000-000000000000}"/>
          </ac:picMkLst>
        </pc:picChg>
      </pc:sldChg>
      <pc:sldChg chg="del modTransition">
        <pc:chgData name="Kyhnauv-Vejgaard, Peter" userId="70a40926-7f9e-4157-a1ca-b2632b7b10af" providerId="ADAL" clId="{96C3ABDC-DD39-47A0-831F-E6AE221FAB35}" dt="2021-07-23T08:54:45.496" v="52" actId="2696"/>
        <pc:sldMkLst>
          <pc:docMk/>
          <pc:sldMk cId="1359596578" sldId="387"/>
        </pc:sldMkLst>
      </pc:sldChg>
      <pc:sldChg chg="delSp del modTransition modAnim">
        <pc:chgData name="Kyhnauv-Vejgaard, Peter" userId="70a40926-7f9e-4157-a1ca-b2632b7b10af" providerId="ADAL" clId="{96C3ABDC-DD39-47A0-831F-E6AE221FAB35}" dt="2021-07-23T08:54:45.506" v="53" actId="2696"/>
        <pc:sldMkLst>
          <pc:docMk/>
          <pc:sldMk cId="3911025067" sldId="391"/>
        </pc:sldMkLst>
        <pc:picChg chg="del">
          <ac:chgData name="Kyhnauv-Vejgaard, Peter" userId="70a40926-7f9e-4157-a1ca-b2632b7b10af" providerId="ADAL" clId="{96C3ABDC-DD39-47A0-831F-E6AE221FAB35}" dt="2021-07-23T08:53:05.095" v="3"/>
          <ac:picMkLst>
            <pc:docMk/>
            <pc:sldMk cId="3911025067" sldId="391"/>
            <ac:picMk id="5" creationId="{00000000-0000-0000-0000-000000000000}"/>
          </ac:picMkLst>
        </pc:picChg>
      </pc:sldChg>
      <pc:sldChg chg="delSp del modTransition modAnim">
        <pc:chgData name="Kyhnauv-Vejgaard, Peter" userId="70a40926-7f9e-4157-a1ca-b2632b7b10af" providerId="ADAL" clId="{96C3ABDC-DD39-47A0-831F-E6AE221FAB35}" dt="2021-07-23T08:54:45.535" v="55" actId="2696"/>
        <pc:sldMkLst>
          <pc:docMk/>
          <pc:sldMk cId="2069218432" sldId="392"/>
        </pc:sldMkLst>
        <pc:picChg chg="del">
          <ac:chgData name="Kyhnauv-Vejgaard, Peter" userId="70a40926-7f9e-4157-a1ca-b2632b7b10af" providerId="ADAL" clId="{96C3ABDC-DD39-47A0-831F-E6AE221FAB35}" dt="2021-07-23T08:53:05.095" v="3"/>
          <ac:picMkLst>
            <pc:docMk/>
            <pc:sldMk cId="2069218432" sldId="392"/>
            <ac:picMk id="5" creationId="{00000000-0000-0000-0000-000000000000}"/>
          </ac:picMkLst>
        </pc:picChg>
      </pc:sldChg>
      <pc:sldChg chg="delSp del modTransition modAnim">
        <pc:chgData name="Kyhnauv-Vejgaard, Peter" userId="70a40926-7f9e-4157-a1ca-b2632b7b10af" providerId="ADAL" clId="{96C3ABDC-DD39-47A0-831F-E6AE221FAB35}" dt="2021-07-23T08:54:45.431" v="47" actId="2696"/>
        <pc:sldMkLst>
          <pc:docMk/>
          <pc:sldMk cId="3078766913" sldId="396"/>
        </pc:sldMkLst>
        <pc:picChg chg="del">
          <ac:chgData name="Kyhnauv-Vejgaard, Peter" userId="70a40926-7f9e-4157-a1ca-b2632b7b10af" providerId="ADAL" clId="{96C3ABDC-DD39-47A0-831F-E6AE221FAB35}" dt="2021-07-23T08:53:05.095" v="3"/>
          <ac:picMkLst>
            <pc:docMk/>
            <pc:sldMk cId="3078766913" sldId="396"/>
            <ac:picMk id="5" creationId="{00000000-0000-0000-0000-000000000000}"/>
          </ac:picMkLst>
        </pc:picChg>
      </pc:sldChg>
      <pc:sldChg chg="delSp del modTransition modAnim">
        <pc:chgData name="Kyhnauv-Vejgaard, Peter" userId="70a40926-7f9e-4157-a1ca-b2632b7b10af" providerId="ADAL" clId="{96C3ABDC-DD39-47A0-831F-E6AE221FAB35}" dt="2021-07-23T08:54:45.519" v="54" actId="2696"/>
        <pc:sldMkLst>
          <pc:docMk/>
          <pc:sldMk cId="810918903" sldId="398"/>
        </pc:sldMkLst>
        <pc:picChg chg="del">
          <ac:chgData name="Kyhnauv-Vejgaard, Peter" userId="70a40926-7f9e-4157-a1ca-b2632b7b10af" providerId="ADAL" clId="{96C3ABDC-DD39-47A0-831F-E6AE221FAB35}" dt="2021-07-23T08:53:05.095" v="3"/>
          <ac:picMkLst>
            <pc:docMk/>
            <pc:sldMk cId="810918903" sldId="398"/>
            <ac:picMk id="6"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D5820FDA-CE62-524B-978E-45D94C00CEAE}"/>
              </a:ext>
            </a:extLst>
          </p:cNvPr>
          <p:cNvSpPr>
            <a:spLocks noGrp="1" noChangeArrowheads="1"/>
          </p:cNvSpPr>
          <p:nvPr>
            <p:ph type="hdr" sz="quarter"/>
          </p:nvPr>
        </p:nvSpPr>
        <p:spPr bwMode="auto">
          <a:xfrm>
            <a:off x="0" y="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a-DK" altLang="da-DK"/>
          </a:p>
        </p:txBody>
      </p:sp>
      <p:sp>
        <p:nvSpPr>
          <p:cNvPr id="53251" name="Rectangle 3">
            <a:extLst>
              <a:ext uri="{FF2B5EF4-FFF2-40B4-BE49-F238E27FC236}">
                <a16:creationId xmlns:a16="http://schemas.microsoft.com/office/drawing/2014/main" id="{C9FA3BAC-D918-FF4C-BB6A-6187E98BDB98}"/>
              </a:ext>
            </a:extLst>
          </p:cNvPr>
          <p:cNvSpPr>
            <a:spLocks noGrp="1" noChangeArrowheads="1"/>
          </p:cNvSpPr>
          <p:nvPr>
            <p:ph type="dt" sz="quarter" idx="1"/>
          </p:nvPr>
        </p:nvSpPr>
        <p:spPr bwMode="auto">
          <a:xfrm>
            <a:off x="3843338" y="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a-DK" altLang="da-DK"/>
          </a:p>
        </p:txBody>
      </p:sp>
      <p:sp>
        <p:nvSpPr>
          <p:cNvPr id="53252" name="Rectangle 4">
            <a:extLst>
              <a:ext uri="{FF2B5EF4-FFF2-40B4-BE49-F238E27FC236}">
                <a16:creationId xmlns:a16="http://schemas.microsoft.com/office/drawing/2014/main" id="{5D944E28-2F96-2642-A843-5D839D2AC85E}"/>
              </a:ext>
            </a:extLst>
          </p:cNvPr>
          <p:cNvSpPr>
            <a:spLocks noGrp="1" noChangeArrowheads="1"/>
          </p:cNvSpPr>
          <p:nvPr>
            <p:ph type="ftr" sz="quarter" idx="2"/>
          </p:nvPr>
        </p:nvSpPr>
        <p:spPr bwMode="auto">
          <a:xfrm>
            <a:off x="0" y="941705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a-DK" altLang="da-DK"/>
          </a:p>
        </p:txBody>
      </p:sp>
      <p:sp>
        <p:nvSpPr>
          <p:cNvPr id="53253" name="Rectangle 5">
            <a:extLst>
              <a:ext uri="{FF2B5EF4-FFF2-40B4-BE49-F238E27FC236}">
                <a16:creationId xmlns:a16="http://schemas.microsoft.com/office/drawing/2014/main" id="{BC7569D3-66C4-5541-BC2E-3753EE820AE0}"/>
              </a:ext>
            </a:extLst>
          </p:cNvPr>
          <p:cNvSpPr>
            <a:spLocks noGrp="1" noChangeArrowheads="1"/>
          </p:cNvSpPr>
          <p:nvPr>
            <p:ph type="sldNum" sz="quarter" idx="3"/>
          </p:nvPr>
        </p:nvSpPr>
        <p:spPr bwMode="auto">
          <a:xfrm>
            <a:off x="3843338" y="941705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60ACFC3-7C44-4483-9274-2B2078531C70}" type="slidenum">
              <a:rPr lang="da-DK" altLang="da-DK"/>
              <a:pPr>
                <a:defRPr/>
              </a:pPr>
              <a:t>‹#›</a:t>
            </a:fld>
            <a:endParaRPr lang="da-DK" altLang="da-DK"/>
          </a:p>
        </p:txBody>
      </p:sp>
    </p:spTree>
    <p:extLst>
      <p:ext uri="{BB962C8B-B14F-4D97-AF65-F5344CB8AC3E}">
        <p14:creationId xmlns:p14="http://schemas.microsoft.com/office/powerpoint/2010/main" val="2713802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B7AC3D4-6AF8-EA49-9FF0-5278EA4E57F9}"/>
              </a:ext>
            </a:extLst>
          </p:cNvPr>
          <p:cNvSpPr>
            <a:spLocks noGrp="1" noChangeArrowheads="1"/>
          </p:cNvSpPr>
          <p:nvPr>
            <p:ph type="hdr" sz="quarter"/>
          </p:nvPr>
        </p:nvSpPr>
        <p:spPr bwMode="auto">
          <a:xfrm>
            <a:off x="0" y="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a-DK" altLang="da-DK"/>
          </a:p>
        </p:txBody>
      </p:sp>
      <p:sp>
        <p:nvSpPr>
          <p:cNvPr id="54275" name="Rectangle 3">
            <a:extLst>
              <a:ext uri="{FF2B5EF4-FFF2-40B4-BE49-F238E27FC236}">
                <a16:creationId xmlns:a16="http://schemas.microsoft.com/office/drawing/2014/main" id="{0E1C320D-39AF-AD43-A2F9-E1F6F985A26B}"/>
              </a:ext>
            </a:extLst>
          </p:cNvPr>
          <p:cNvSpPr>
            <a:spLocks noGrp="1" noChangeArrowheads="1"/>
          </p:cNvSpPr>
          <p:nvPr>
            <p:ph type="dt" idx="1"/>
          </p:nvPr>
        </p:nvSpPr>
        <p:spPr bwMode="auto">
          <a:xfrm>
            <a:off x="3843338" y="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a-DK" altLang="da-DK"/>
          </a:p>
        </p:txBody>
      </p:sp>
      <p:sp>
        <p:nvSpPr>
          <p:cNvPr id="14340" name="Rectangle 4"/>
          <p:cNvSpPr>
            <a:spLocks noGrp="1" noRot="1" noChangeAspect="1" noChangeArrowheads="1" noTextEdit="1"/>
          </p:cNvSpPr>
          <p:nvPr>
            <p:ph type="sldImg" idx="2"/>
          </p:nvPr>
        </p:nvSpPr>
        <p:spPr bwMode="auto">
          <a:xfrm>
            <a:off x="911225" y="742950"/>
            <a:ext cx="4959350" cy="37179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4277" name="Rectangle 5">
            <a:extLst>
              <a:ext uri="{FF2B5EF4-FFF2-40B4-BE49-F238E27FC236}">
                <a16:creationId xmlns:a16="http://schemas.microsoft.com/office/drawing/2014/main" id="{DFAD57B8-F935-B74F-B21C-4C6678F37482}"/>
              </a:ext>
            </a:extLst>
          </p:cNvPr>
          <p:cNvSpPr>
            <a:spLocks noGrp="1" noChangeArrowheads="1"/>
          </p:cNvSpPr>
          <p:nvPr>
            <p:ph type="body" sz="quarter" idx="3"/>
          </p:nvPr>
        </p:nvSpPr>
        <p:spPr bwMode="auto">
          <a:xfrm>
            <a:off x="904875" y="4708525"/>
            <a:ext cx="4972050" cy="446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a-DK" altLang="da-DK" noProof="0"/>
              <a:t>Klik for at redigere teksttypografierne i masteren</a:t>
            </a:r>
          </a:p>
          <a:p>
            <a:pPr lvl="1"/>
            <a:r>
              <a:rPr lang="da-DK" altLang="da-DK" noProof="0"/>
              <a:t>Andet niveau</a:t>
            </a:r>
          </a:p>
          <a:p>
            <a:pPr lvl="2"/>
            <a:r>
              <a:rPr lang="da-DK" altLang="da-DK" noProof="0"/>
              <a:t>Tredje niveau</a:t>
            </a:r>
          </a:p>
          <a:p>
            <a:pPr lvl="3"/>
            <a:r>
              <a:rPr lang="da-DK" altLang="da-DK" noProof="0"/>
              <a:t>Fjerde niveau</a:t>
            </a:r>
          </a:p>
          <a:p>
            <a:pPr lvl="4"/>
            <a:r>
              <a:rPr lang="da-DK" altLang="da-DK" noProof="0"/>
              <a:t>Femte niveau</a:t>
            </a:r>
          </a:p>
        </p:txBody>
      </p:sp>
      <p:sp>
        <p:nvSpPr>
          <p:cNvPr id="54278" name="Rectangle 6">
            <a:extLst>
              <a:ext uri="{FF2B5EF4-FFF2-40B4-BE49-F238E27FC236}">
                <a16:creationId xmlns:a16="http://schemas.microsoft.com/office/drawing/2014/main" id="{A521804E-3C2E-5D4A-AF28-9CE7D58FB99E}"/>
              </a:ext>
            </a:extLst>
          </p:cNvPr>
          <p:cNvSpPr>
            <a:spLocks noGrp="1" noChangeArrowheads="1"/>
          </p:cNvSpPr>
          <p:nvPr>
            <p:ph type="ftr" sz="quarter" idx="4"/>
          </p:nvPr>
        </p:nvSpPr>
        <p:spPr bwMode="auto">
          <a:xfrm>
            <a:off x="0" y="9417050"/>
            <a:ext cx="2938463"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a-DK" altLang="da-DK"/>
          </a:p>
        </p:txBody>
      </p:sp>
      <p:sp>
        <p:nvSpPr>
          <p:cNvPr id="54279" name="Rectangle 7">
            <a:extLst>
              <a:ext uri="{FF2B5EF4-FFF2-40B4-BE49-F238E27FC236}">
                <a16:creationId xmlns:a16="http://schemas.microsoft.com/office/drawing/2014/main" id="{EAA77101-8FEC-E745-8F6D-AC242CAA5C7D}"/>
              </a:ext>
            </a:extLst>
          </p:cNvPr>
          <p:cNvSpPr>
            <a:spLocks noGrp="1" noChangeArrowheads="1"/>
          </p:cNvSpPr>
          <p:nvPr>
            <p:ph type="sldNum" sz="quarter" idx="5"/>
          </p:nvPr>
        </p:nvSpPr>
        <p:spPr bwMode="auto">
          <a:xfrm>
            <a:off x="3843338" y="9417050"/>
            <a:ext cx="29384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3392A28-051B-4A41-BF77-DFE66543DDE5}" type="slidenum">
              <a:rPr lang="da-DK" altLang="da-DK"/>
              <a:pPr>
                <a:defRPr/>
              </a:pPr>
              <a:t>‹#›</a:t>
            </a:fld>
            <a:endParaRPr lang="da-DK" altLang="da-DK"/>
          </a:p>
        </p:txBody>
      </p:sp>
    </p:spTree>
    <p:extLst>
      <p:ext uri="{BB962C8B-B14F-4D97-AF65-F5344CB8AC3E}">
        <p14:creationId xmlns:p14="http://schemas.microsoft.com/office/powerpoint/2010/main" val="36960640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912813" y="742950"/>
            <a:ext cx="4956175" cy="3717925"/>
          </a:xfrm>
          <a:ln/>
        </p:spPr>
      </p:sp>
      <p:sp>
        <p:nvSpPr>
          <p:cNvPr id="19458"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3901215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912813" y="742950"/>
            <a:ext cx="4956175" cy="3717925"/>
          </a:xfrm>
          <a:ln/>
        </p:spPr>
      </p:sp>
      <p:sp>
        <p:nvSpPr>
          <p:cNvPr id="20482"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1424813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912813" y="742950"/>
            <a:ext cx="4956175" cy="3717925"/>
          </a:xfrm>
          <a:ln/>
        </p:spPr>
      </p:sp>
      <p:sp>
        <p:nvSpPr>
          <p:cNvPr id="20482"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3653465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912813" y="742950"/>
            <a:ext cx="4956175" cy="3717925"/>
          </a:xfrm>
          <a:ln/>
        </p:spPr>
      </p:sp>
      <p:sp>
        <p:nvSpPr>
          <p:cNvPr id="20482"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3857723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912813" y="742950"/>
            <a:ext cx="4956175" cy="3717925"/>
          </a:xfrm>
          <a:ln/>
        </p:spPr>
      </p:sp>
      <p:sp>
        <p:nvSpPr>
          <p:cNvPr id="20482"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1365551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912813" y="742950"/>
            <a:ext cx="4956175" cy="3717925"/>
          </a:xfrm>
          <a:ln/>
        </p:spPr>
      </p:sp>
      <p:sp>
        <p:nvSpPr>
          <p:cNvPr id="20482" name="Rectangle 3"/>
          <p:cNvSpPr>
            <a:spLocks noGrp="1" noChangeArrowheads="1"/>
          </p:cNvSpPr>
          <p:nvPr>
            <p:ph type="body" idx="1"/>
          </p:nvPr>
        </p:nvSpPr>
        <p:spPr>
          <a:noFill/>
        </p:spPr>
        <p:txBody>
          <a:bodyPr/>
          <a:lstStyle/>
          <a:p>
            <a:pPr lvl="0"/>
            <a:r>
              <a:rPr lang="da-DK" sz="1200" kern="1200" dirty="0">
                <a:solidFill>
                  <a:schemeClr val="tx1"/>
                </a:solidFill>
                <a:effectLst/>
                <a:latin typeface="Times New Roman" panose="02020603050405020304" pitchFamily="18" charset="0"/>
                <a:ea typeface="+mn-ea"/>
                <a:cs typeface="+mn-cs"/>
              </a:rPr>
              <a:t>Der registreres en udgift som en forpligtelse for købet hos leverandørerne i balancen som varekreditorer </a:t>
            </a:r>
          </a:p>
          <a:p>
            <a:pPr lvl="0"/>
            <a:r>
              <a:rPr lang="da-DK" sz="1200" kern="1200" dirty="0">
                <a:solidFill>
                  <a:schemeClr val="tx1"/>
                </a:solidFill>
                <a:effectLst/>
                <a:latin typeface="Times New Roman" panose="02020603050405020304" pitchFamily="18" charset="0"/>
                <a:ea typeface="+mn-ea"/>
                <a:cs typeface="+mn-cs"/>
              </a:rPr>
              <a:t>Råvarerne leveres og registreres til bogføring i balancen som råvarelager - omsætningsaktiv</a:t>
            </a:r>
          </a:p>
          <a:p>
            <a:pPr lvl="0"/>
            <a:r>
              <a:rPr lang="da-DK" sz="1200" kern="1200" dirty="0">
                <a:solidFill>
                  <a:schemeClr val="tx1"/>
                </a:solidFill>
                <a:effectLst/>
                <a:latin typeface="Times New Roman" panose="02020603050405020304" pitchFamily="18" charset="0"/>
                <a:ea typeface="+mn-ea"/>
                <a:cs typeface="+mn-cs"/>
              </a:rPr>
              <a:t>Betaling registreres som en nedgang i balancen skyldige varekreditorer, og der registreres en betaling via træk på virksomhedens bankkonto – både i passiv og aktivsiden</a:t>
            </a:r>
          </a:p>
          <a:p>
            <a:pPr lvl="0"/>
            <a:r>
              <a:rPr lang="da-DK" sz="1200" kern="1200" dirty="0">
                <a:solidFill>
                  <a:schemeClr val="tx1"/>
                </a:solidFill>
                <a:effectLst/>
                <a:latin typeface="Times New Roman" panose="02020603050405020304" pitchFamily="18" charset="0"/>
                <a:ea typeface="+mn-ea"/>
                <a:cs typeface="+mn-cs"/>
              </a:rPr>
              <a:t>Der registreres en afgang fra råvarelager til varer i produktion i balancen, og timer registreres som grundlag for beregning af lønomkostning – aktiver, endnu ikke solgt</a:t>
            </a:r>
          </a:p>
          <a:p>
            <a:pPr lvl="0"/>
            <a:r>
              <a:rPr lang="da-DK" sz="1200" kern="1200" dirty="0">
                <a:solidFill>
                  <a:schemeClr val="tx1"/>
                </a:solidFill>
                <a:effectLst/>
                <a:latin typeface="Times New Roman" panose="02020603050405020304" pitchFamily="18" charset="0"/>
                <a:ea typeface="+mn-ea"/>
                <a:cs typeface="+mn-cs"/>
              </a:rPr>
              <a:t>Der registreres en afgang fra varer i produktion til færdigvarelager i balancen (inklusive prisen på råvarelager og medgåede lønomkostninger) –  aktiver</a:t>
            </a:r>
          </a:p>
          <a:p>
            <a:pPr lvl="0"/>
            <a:r>
              <a:rPr lang="da-DK" sz="1200" kern="1200" dirty="0">
                <a:solidFill>
                  <a:schemeClr val="tx1"/>
                </a:solidFill>
                <a:effectLst/>
                <a:latin typeface="Times New Roman" panose="02020603050405020304" pitchFamily="18" charset="0"/>
                <a:ea typeface="+mn-ea"/>
                <a:cs typeface="+mn-cs"/>
              </a:rPr>
              <a:t>Der registreres en afgang fra færdigvarelager i balancen – aktivsiden - til vareforbrug i resultatopgørelsen, og der registreres varesalg til kunden som en omsætning i resultatopgørelsen. Hvis salget sker på kredit, registreres salget som tilgodehavende varedebitorer i balancen, ved kontantsalg registreres beløbet som indgået i banken i balancen – begge i aktivsiden under omsætningsaktiver</a:t>
            </a:r>
          </a:p>
          <a:p>
            <a:pPr lvl="0"/>
            <a:r>
              <a:rPr lang="da-DK" sz="1200" kern="1200" dirty="0">
                <a:solidFill>
                  <a:schemeClr val="tx1"/>
                </a:solidFill>
                <a:effectLst/>
                <a:latin typeface="Times New Roman" panose="02020603050405020304" pitchFamily="18" charset="0"/>
                <a:ea typeface="+mn-ea"/>
                <a:cs typeface="+mn-cs"/>
              </a:rPr>
              <a:t>Hvis salget sker på kredit, registreres indgang af betalingen som en nedgang i varedebitorer (kredit) og tilgang i banken (debet), begge poster i balancen - omsætningsaktiver</a:t>
            </a:r>
          </a:p>
          <a:p>
            <a:pPr eaLnBrk="1" hangingPunct="1"/>
            <a:endParaRPr lang="da-DK" altLang="da-DK" dirty="0"/>
          </a:p>
        </p:txBody>
      </p:sp>
    </p:spTree>
    <p:extLst>
      <p:ext uri="{BB962C8B-B14F-4D97-AF65-F5344CB8AC3E}">
        <p14:creationId xmlns:p14="http://schemas.microsoft.com/office/powerpoint/2010/main" val="682409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912813" y="742950"/>
            <a:ext cx="4956175" cy="3717925"/>
          </a:xfrm>
          <a:ln/>
        </p:spPr>
      </p:sp>
      <p:sp>
        <p:nvSpPr>
          <p:cNvPr id="20482"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1205052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912813" y="742950"/>
            <a:ext cx="4956175" cy="3717925"/>
          </a:xfrm>
          <a:ln/>
        </p:spPr>
      </p:sp>
      <p:sp>
        <p:nvSpPr>
          <p:cNvPr id="20482"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3201244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912813" y="742950"/>
            <a:ext cx="4956175" cy="3717925"/>
          </a:xfrm>
          <a:ln/>
        </p:spPr>
      </p:sp>
      <p:sp>
        <p:nvSpPr>
          <p:cNvPr id="20482"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169028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912813" y="742950"/>
            <a:ext cx="4956175" cy="3717925"/>
          </a:xfrm>
          <a:ln/>
        </p:spPr>
      </p:sp>
      <p:sp>
        <p:nvSpPr>
          <p:cNvPr id="20482" name="Rectangle 3"/>
          <p:cNvSpPr>
            <a:spLocks noGrp="1" noChangeArrowheads="1"/>
          </p:cNvSpPr>
          <p:nvPr>
            <p:ph type="body" idx="1"/>
          </p:nvPr>
        </p:nvSpPr>
        <p:spPr>
          <a:noFill/>
        </p:spPr>
        <p:txBody>
          <a:bodyPr/>
          <a:lstStyle/>
          <a:p>
            <a:pPr eaLnBrk="1" hangingPunct="1"/>
            <a:endParaRPr lang="da-DK" altLang="da-DK"/>
          </a:p>
        </p:txBody>
      </p:sp>
    </p:spTree>
    <p:extLst>
      <p:ext uri="{BB962C8B-B14F-4D97-AF65-F5344CB8AC3E}">
        <p14:creationId xmlns:p14="http://schemas.microsoft.com/office/powerpoint/2010/main" val="1873818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Key statement dark green">
    <p:bg>
      <p:bgRef idx="1001">
        <a:schemeClr val="bg1"/>
      </p:bgRef>
    </p:bg>
    <p:spTree>
      <p:nvGrpSpPr>
        <p:cNvPr id="1" name=""/>
        <p:cNvGrpSpPr/>
        <p:nvPr/>
      </p:nvGrpSpPr>
      <p:grpSpPr>
        <a:xfrm>
          <a:off x="0" y="0"/>
          <a:ext cx="0" cy="0"/>
          <a:chOff x="0" y="0"/>
          <a:chExt cx="0" cy="0"/>
        </a:xfrm>
      </p:grpSpPr>
      <p:sp>
        <p:nvSpPr>
          <p:cNvPr id="6" name="Colored background"/>
          <p:cNvSpPr/>
          <p:nvPr/>
        </p:nvSpPr>
        <p:spPr bwMode="gray">
          <a:xfrm>
            <a:off x="0" y="0"/>
            <a:ext cx="9142200" cy="6858000"/>
          </a:xfrm>
          <a:prstGeom prst="rect">
            <a:avLst/>
          </a:prstGeom>
          <a:solidFill>
            <a:srgbClr val="00394C"/>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GB" sz="1600" b="1" dirty="0">
              <a:solidFill>
                <a:schemeClr val="tx1"/>
              </a:solidFill>
            </a:endParaRPr>
          </a:p>
        </p:txBody>
      </p:sp>
      <p:sp>
        <p:nvSpPr>
          <p:cNvPr id="4" name="Text Placeholder 3"/>
          <p:cNvSpPr>
            <a:spLocks noGrp="1"/>
          </p:cNvSpPr>
          <p:nvPr>
            <p:ph type="body" sz="quarter" idx="10"/>
          </p:nvPr>
        </p:nvSpPr>
        <p:spPr>
          <a:xfrm>
            <a:off x="360364" y="1590678"/>
            <a:ext cx="6772203" cy="4708525"/>
          </a:xfrm>
          <a:prstGeom prst="rect">
            <a:avLst/>
          </a:prstGeom>
        </p:spPr>
        <p:txBody>
          <a:bodyPr>
            <a:normAutofit/>
          </a:bodyPr>
          <a:lstStyle>
            <a:lvl1pPr marL="0" indent="0">
              <a:spcBef>
                <a:spcPts val="4800"/>
              </a:spcBef>
              <a:buNone/>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Edit Master text styles</a:t>
            </a:r>
          </a:p>
        </p:txBody>
      </p:sp>
      <p:sp>
        <p:nvSpPr>
          <p:cNvPr id="7" name="TextBox 6"/>
          <p:cNvSpPr txBox="1"/>
          <p:nvPr userDrawn="1"/>
        </p:nvSpPr>
        <p:spPr>
          <a:xfrm>
            <a:off x="8560595" y="6477003"/>
            <a:ext cx="230981"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1000" noProof="0">
                <a:solidFill>
                  <a:srgbClr val="88BACF"/>
                </a:solidFill>
                <a:latin typeface="Verdana" panose="020B0604030504040204" pitchFamily="34" charset="0"/>
                <a:ea typeface="Verdana" panose="020B0604030504040204" pitchFamily="34" charset="0"/>
                <a:cs typeface="Verdana" panose="020B0604030504040204" pitchFamily="34" charset="0"/>
              </a:rPr>
              <a:pPr marL="0" indent="0" algn="r">
                <a:spcBef>
                  <a:spcPts val="800"/>
                </a:spcBef>
                <a:buSzPct val="100000"/>
                <a:buFont typeface="Arial"/>
                <a:buNone/>
              </a:pPr>
              <a:t>‹#›</a:t>
            </a:fld>
            <a:endParaRPr lang="en-GB" sz="1000" noProof="0" dirty="0">
              <a:solidFill>
                <a:srgbClr val="88BAC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7296690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3CFC0-BE52-134C-9CE7-71AA81B063B2}"/>
              </a:ext>
            </a:extLst>
          </p:cNvPr>
          <p:cNvSpPr>
            <a:spLocks noGrp="1"/>
          </p:cNvSpPr>
          <p:nvPr>
            <p:ph type="title"/>
          </p:nvPr>
        </p:nvSpPr>
        <p:spPr>
          <a:xfrm>
            <a:off x="1403648" y="304800"/>
            <a:ext cx="7740352" cy="675928"/>
          </a:xfrm>
        </p:spPr>
        <p:txBody>
          <a:bodyPr/>
          <a:lstStyle>
            <a:lvl1pPr>
              <a:defRPr sz="2200"/>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146C8BE1-D4E0-2044-9A10-315F8AC69C6E}"/>
              </a:ext>
            </a:extLst>
          </p:cNvPr>
          <p:cNvSpPr>
            <a:spLocks noGrp="1"/>
          </p:cNvSpPr>
          <p:nvPr>
            <p:ph idx="1"/>
          </p:nvPr>
        </p:nvSpPr>
        <p:spPr>
          <a:xfrm>
            <a:off x="1403648" y="1676400"/>
            <a:ext cx="7740352" cy="4419600"/>
          </a:xfrm>
        </p:spPr>
        <p:txBody>
          <a:bodyPr/>
          <a:lstStyle>
            <a:lvl1pPr>
              <a:defRPr sz="1600"/>
            </a:lvl1pPr>
            <a:lvl2pPr>
              <a:defRPr sz="1600"/>
            </a:lvl2pPr>
            <a:lvl3pPr>
              <a:defRPr sz="1600"/>
            </a:lvl3pPr>
            <a:lvl4pPr>
              <a:defRPr sz="1600"/>
            </a:lvl4pPr>
            <a:lvl5pPr>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Text Placeholder 5"/>
          <p:cNvSpPr>
            <a:spLocks noGrp="1"/>
          </p:cNvSpPr>
          <p:nvPr>
            <p:ph type="body" sz="quarter" idx="11"/>
          </p:nvPr>
        </p:nvSpPr>
        <p:spPr>
          <a:xfrm>
            <a:off x="1403350" y="1052513"/>
            <a:ext cx="7727950" cy="471487"/>
          </a:xfr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endParaRPr lang="da-DK" dirty="0"/>
          </a:p>
        </p:txBody>
      </p:sp>
      <p:sp>
        <p:nvSpPr>
          <p:cNvPr id="7" name="TextBox 6"/>
          <p:cNvSpPr txBox="1"/>
          <p:nvPr userDrawn="1"/>
        </p:nvSpPr>
        <p:spPr>
          <a:xfrm>
            <a:off x="8560595" y="6477003"/>
            <a:ext cx="230981"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1000" noProof="0">
                <a:solidFill>
                  <a:srgbClr val="88BACF"/>
                </a:solidFill>
                <a:latin typeface="Verdana" panose="020B0604030504040204" pitchFamily="34" charset="0"/>
                <a:ea typeface="Verdana" panose="020B0604030504040204" pitchFamily="34" charset="0"/>
                <a:cs typeface="Verdana" panose="020B0604030504040204" pitchFamily="34" charset="0"/>
              </a:rPr>
              <a:pPr marL="0" indent="0" algn="r">
                <a:spcBef>
                  <a:spcPts val="800"/>
                </a:spcBef>
                <a:buSzPct val="100000"/>
                <a:buFont typeface="Arial"/>
                <a:buNone/>
              </a:pPr>
              <a:t>‹#›</a:t>
            </a:fld>
            <a:endParaRPr lang="en-GB" sz="1000" noProof="0" dirty="0">
              <a:solidFill>
                <a:srgbClr val="88BAC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09444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2x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3CFC0-BE52-134C-9CE7-71AA81B063B2}"/>
              </a:ext>
            </a:extLst>
          </p:cNvPr>
          <p:cNvSpPr>
            <a:spLocks noGrp="1"/>
          </p:cNvSpPr>
          <p:nvPr>
            <p:ph type="title"/>
          </p:nvPr>
        </p:nvSpPr>
        <p:spPr>
          <a:xfrm>
            <a:off x="1403648" y="304800"/>
            <a:ext cx="7740352" cy="675928"/>
          </a:xfrm>
        </p:spPr>
        <p:txBody>
          <a:bodyPr/>
          <a:lstStyle>
            <a:lvl1pPr>
              <a:defRPr sz="2200"/>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146C8BE1-D4E0-2044-9A10-315F8AC69C6E}"/>
              </a:ext>
            </a:extLst>
          </p:cNvPr>
          <p:cNvSpPr>
            <a:spLocks noGrp="1"/>
          </p:cNvSpPr>
          <p:nvPr>
            <p:ph idx="1"/>
          </p:nvPr>
        </p:nvSpPr>
        <p:spPr>
          <a:xfrm>
            <a:off x="1403648" y="1676400"/>
            <a:ext cx="3600000" cy="4419600"/>
          </a:xfrm>
        </p:spPr>
        <p:txBody>
          <a:bodyPr/>
          <a:lstStyle>
            <a:lvl1pPr>
              <a:defRPr sz="1600"/>
            </a:lvl1pPr>
            <a:lvl2pPr>
              <a:defRPr sz="1600"/>
            </a:lvl2pPr>
            <a:lvl3pPr>
              <a:defRPr sz="1600"/>
            </a:lvl3pPr>
            <a:lvl4pPr>
              <a:defRPr sz="1600"/>
            </a:lvl4pPr>
            <a:lvl5pPr>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Text Placeholder 5"/>
          <p:cNvSpPr>
            <a:spLocks noGrp="1"/>
          </p:cNvSpPr>
          <p:nvPr>
            <p:ph type="body" sz="quarter" idx="11"/>
          </p:nvPr>
        </p:nvSpPr>
        <p:spPr>
          <a:xfrm>
            <a:off x="1403350" y="1052513"/>
            <a:ext cx="7727950" cy="471487"/>
          </a:xfrm>
        </p:spPr>
        <p:txBody>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 Master text styles</a:t>
            </a:r>
            <a:endParaRPr lang="da-DK" dirty="0"/>
          </a:p>
        </p:txBody>
      </p:sp>
      <p:sp>
        <p:nvSpPr>
          <p:cNvPr id="7" name="TextBox 6"/>
          <p:cNvSpPr txBox="1"/>
          <p:nvPr userDrawn="1"/>
        </p:nvSpPr>
        <p:spPr>
          <a:xfrm>
            <a:off x="8560595" y="6477003"/>
            <a:ext cx="230981" cy="153888"/>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GB" sz="1000" noProof="0">
                <a:solidFill>
                  <a:srgbClr val="88BACF"/>
                </a:solidFill>
                <a:latin typeface="Verdana" panose="020B0604030504040204" pitchFamily="34" charset="0"/>
                <a:ea typeface="Verdana" panose="020B0604030504040204" pitchFamily="34" charset="0"/>
                <a:cs typeface="Verdana" panose="020B0604030504040204" pitchFamily="34" charset="0"/>
              </a:rPr>
              <a:pPr marL="0" indent="0" algn="r">
                <a:spcBef>
                  <a:spcPts val="800"/>
                </a:spcBef>
                <a:buSzPct val="100000"/>
                <a:buFont typeface="Arial"/>
                <a:buNone/>
              </a:pPr>
              <a:t>‹#›</a:t>
            </a:fld>
            <a:endParaRPr lang="en-GB" sz="1000" noProof="0" dirty="0">
              <a:solidFill>
                <a:srgbClr val="88BAC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Pladsholder til indhold 2">
            <a:extLst>
              <a:ext uri="{FF2B5EF4-FFF2-40B4-BE49-F238E27FC236}">
                <a16:creationId xmlns:a16="http://schemas.microsoft.com/office/drawing/2014/main" id="{146C8BE1-D4E0-2044-9A10-315F8AC69C6E}"/>
              </a:ext>
            </a:extLst>
          </p:cNvPr>
          <p:cNvSpPr>
            <a:spLocks noGrp="1"/>
          </p:cNvSpPr>
          <p:nvPr>
            <p:ph idx="12"/>
          </p:nvPr>
        </p:nvSpPr>
        <p:spPr>
          <a:xfrm>
            <a:off x="5436096" y="1676400"/>
            <a:ext cx="3600000" cy="4419600"/>
          </a:xfrm>
        </p:spPr>
        <p:txBody>
          <a:bodyPr/>
          <a:lstStyle>
            <a:lvl1pPr>
              <a:defRPr sz="1600"/>
            </a:lvl1pPr>
            <a:lvl2pPr>
              <a:defRPr sz="1600"/>
            </a:lvl2pPr>
            <a:lvl3pPr>
              <a:defRPr sz="1600"/>
            </a:lvl3pPr>
            <a:lvl4pPr>
              <a:defRPr sz="1600"/>
            </a:lvl4pPr>
            <a:lvl5pPr>
              <a:defRPr sz="1600"/>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17293738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7" name="Rectangle 16"/>
          <p:cNvSpPr>
            <a:spLocks noGrp="1" noChangeArrowheads="1"/>
          </p:cNvSpPr>
          <p:nvPr>
            <p:ph type="title"/>
          </p:nvPr>
        </p:nvSpPr>
        <p:spPr bwMode="auto">
          <a:xfrm>
            <a:off x="2057400" y="304800"/>
            <a:ext cx="7086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da-DK" altLang="da-DK"/>
              <a:t>Klik for at redigere titeltypografi i masteren</a:t>
            </a:r>
          </a:p>
        </p:txBody>
      </p:sp>
      <p:sp>
        <p:nvSpPr>
          <p:cNvPr id="1028" name="Rectangle 17"/>
          <p:cNvSpPr>
            <a:spLocks noGrp="1" noChangeArrowheads="1"/>
          </p:cNvSpPr>
          <p:nvPr>
            <p:ph type="body" idx="1"/>
          </p:nvPr>
        </p:nvSpPr>
        <p:spPr bwMode="auto">
          <a:xfrm>
            <a:off x="2057400" y="1676400"/>
            <a:ext cx="7010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1044" name="Rectangle 20">
            <a:extLst>
              <a:ext uri="{FF2B5EF4-FFF2-40B4-BE49-F238E27FC236}">
                <a16:creationId xmlns:a16="http://schemas.microsoft.com/office/drawing/2014/main" id="{F29F2C5F-6D09-DB4C-A57E-5E3E6591A79C}"/>
              </a:ext>
            </a:extLst>
          </p:cNvPr>
          <p:cNvSpPr>
            <a:spLocks noGrp="1" noChangeArrowheads="1"/>
          </p:cNvSpPr>
          <p:nvPr>
            <p:ph type="sldNum" sz="quarter" idx="4"/>
          </p:nvPr>
        </p:nvSpPr>
        <p:spPr bwMode="auto">
          <a:xfrm>
            <a:off x="72263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eaLnBrk="1" hangingPunct="1">
              <a:defRPr sz="11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938E08CC-2B4F-4710-9E51-E4032FBA07D6}" type="slidenum">
              <a:rPr lang="da-DK" altLang="da-DK" smtClean="0"/>
              <a:pPr>
                <a:defRPr/>
              </a:pPr>
              <a:t>‹#›</a:t>
            </a:fld>
            <a:endParaRPr lang="da-DK" altLang="da-DK"/>
          </a:p>
        </p:txBody>
      </p:sp>
      <p:sp>
        <p:nvSpPr>
          <p:cNvPr id="2" name="Rectangle 1"/>
          <p:cNvSpPr/>
          <p:nvPr userDrawn="1"/>
        </p:nvSpPr>
        <p:spPr bwMode="auto">
          <a:xfrm>
            <a:off x="-72008" y="0"/>
            <a:ext cx="1403648" cy="6858000"/>
          </a:xfrm>
          <a:prstGeom prst="rect">
            <a:avLst/>
          </a:prstGeom>
          <a:solidFill>
            <a:srgbClr val="00394C"/>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a-DK" sz="18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688" r:id="rId3"/>
  </p:sldLayoutIdLst>
  <p:txStyles>
    <p:titleStyle>
      <a:lvl1pPr algn="l" rtl="0" eaLnBrk="0" fontAlgn="base" hangingPunct="0">
        <a:spcBef>
          <a:spcPct val="0"/>
        </a:spcBef>
        <a:spcAft>
          <a:spcPct val="0"/>
        </a:spcAft>
        <a:defRPr sz="3600" i="1"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vl2pPr algn="l" rtl="0" eaLnBrk="0" fontAlgn="base" hangingPunct="0">
        <a:spcBef>
          <a:spcPct val="0"/>
        </a:spcBef>
        <a:spcAft>
          <a:spcPct val="0"/>
        </a:spcAft>
        <a:defRPr sz="4400" i="1">
          <a:solidFill>
            <a:schemeClr val="tx2"/>
          </a:solidFill>
          <a:latin typeface="Arial" panose="020B0604020202020204" pitchFamily="34" charset="0"/>
        </a:defRPr>
      </a:lvl2pPr>
      <a:lvl3pPr algn="l" rtl="0" eaLnBrk="0" fontAlgn="base" hangingPunct="0">
        <a:spcBef>
          <a:spcPct val="0"/>
        </a:spcBef>
        <a:spcAft>
          <a:spcPct val="0"/>
        </a:spcAft>
        <a:defRPr sz="4400" i="1">
          <a:solidFill>
            <a:schemeClr val="tx2"/>
          </a:solidFill>
          <a:latin typeface="Arial" panose="020B0604020202020204" pitchFamily="34" charset="0"/>
        </a:defRPr>
      </a:lvl3pPr>
      <a:lvl4pPr algn="l" rtl="0" eaLnBrk="0" fontAlgn="base" hangingPunct="0">
        <a:spcBef>
          <a:spcPct val="0"/>
        </a:spcBef>
        <a:spcAft>
          <a:spcPct val="0"/>
        </a:spcAft>
        <a:defRPr sz="4400" i="1">
          <a:solidFill>
            <a:schemeClr val="tx2"/>
          </a:solidFill>
          <a:latin typeface="Arial" panose="020B0604020202020204" pitchFamily="34" charset="0"/>
        </a:defRPr>
      </a:lvl4pPr>
      <a:lvl5pPr algn="l" rtl="0" eaLnBrk="0" fontAlgn="base" hangingPunct="0">
        <a:spcBef>
          <a:spcPct val="0"/>
        </a:spcBef>
        <a:spcAft>
          <a:spcPct val="0"/>
        </a:spcAft>
        <a:defRPr sz="4400" i="1">
          <a:solidFill>
            <a:schemeClr val="tx2"/>
          </a:solidFill>
          <a:latin typeface="Arial" panose="020B0604020202020204" pitchFamily="34" charset="0"/>
        </a:defRPr>
      </a:lvl5pPr>
      <a:lvl6pPr marL="457200" algn="l" rtl="0" fontAlgn="base">
        <a:spcBef>
          <a:spcPct val="0"/>
        </a:spcBef>
        <a:spcAft>
          <a:spcPct val="0"/>
        </a:spcAft>
        <a:defRPr sz="4400" i="1">
          <a:solidFill>
            <a:schemeClr val="tx2"/>
          </a:solidFill>
          <a:latin typeface="Arial" panose="020B0604020202020204" pitchFamily="34" charset="0"/>
        </a:defRPr>
      </a:lvl6pPr>
      <a:lvl7pPr marL="914400" algn="l" rtl="0" fontAlgn="base">
        <a:spcBef>
          <a:spcPct val="0"/>
        </a:spcBef>
        <a:spcAft>
          <a:spcPct val="0"/>
        </a:spcAft>
        <a:defRPr sz="4400" i="1">
          <a:solidFill>
            <a:schemeClr val="tx2"/>
          </a:solidFill>
          <a:latin typeface="Arial" panose="020B0604020202020204" pitchFamily="34" charset="0"/>
        </a:defRPr>
      </a:lvl7pPr>
      <a:lvl8pPr marL="1371600" algn="l" rtl="0" fontAlgn="base">
        <a:spcBef>
          <a:spcPct val="0"/>
        </a:spcBef>
        <a:spcAft>
          <a:spcPct val="0"/>
        </a:spcAft>
        <a:defRPr sz="4400" i="1">
          <a:solidFill>
            <a:schemeClr val="tx2"/>
          </a:solidFill>
          <a:latin typeface="Arial" panose="020B0604020202020204" pitchFamily="34" charset="0"/>
        </a:defRPr>
      </a:lvl8pPr>
      <a:lvl9pPr marL="1828800" algn="l" rtl="0" fontAlgn="base">
        <a:spcBef>
          <a:spcPct val="0"/>
        </a:spcBef>
        <a:spcAft>
          <a:spcPct val="0"/>
        </a:spcAft>
        <a:defRPr sz="4400" i="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rtl="0" eaLnBrk="0" fontAlgn="base" hangingPunct="0">
        <a:spcBef>
          <a:spcPct val="20000"/>
        </a:spcBef>
        <a:spcAft>
          <a:spcPct val="0"/>
        </a:spcAft>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rtl="0" eaLnBrk="0" fontAlgn="base" hangingPunct="0">
        <a:spcBef>
          <a:spcPct val="20000"/>
        </a:spcBef>
        <a:spcAft>
          <a:spcPct val="0"/>
        </a:spcAft>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rtl="0" eaLnBrk="0" fontAlgn="base" hangingPunct="0">
        <a:spcBef>
          <a:spcPct val="20000"/>
        </a:spcBef>
        <a:spcAft>
          <a:spcPct val="0"/>
        </a:spcAft>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rtl="0" eaLnBrk="0" fontAlgn="base" hangingPunct="0">
        <a:spcBef>
          <a:spcPct val="20000"/>
        </a:spcBef>
        <a:spcAft>
          <a:spcPct val="0"/>
        </a:spcAft>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0" y="1590678"/>
            <a:ext cx="9144000" cy="47085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ctr"/>
            <a:r>
              <a:rPr lang="da-DK" b="1" dirty="0"/>
              <a:t>FINANSIEL RAPPORTERING</a:t>
            </a:r>
          </a:p>
          <a:p>
            <a:pPr algn="ctr"/>
            <a:r>
              <a:rPr lang="da-DK" dirty="0"/>
              <a:t>- Teori og regulering, 7. </a:t>
            </a:r>
            <a:r>
              <a:rPr lang="da-DK"/>
              <a:t>udgave 2022</a:t>
            </a:r>
          </a:p>
          <a:p>
            <a:pPr algn="ctr">
              <a:spcBef>
                <a:spcPts val="1800"/>
              </a:spcBef>
            </a:pPr>
            <a:endParaRPr lang="da-DK" sz="2000" b="1" dirty="0">
              <a:solidFill>
                <a:srgbClr val="88BACF"/>
              </a:solidFill>
            </a:endParaRPr>
          </a:p>
          <a:p>
            <a:pPr algn="ctr">
              <a:spcBef>
                <a:spcPts val="1800"/>
              </a:spcBef>
            </a:pPr>
            <a:r>
              <a:rPr lang="da-DK" sz="2000" b="1" dirty="0">
                <a:solidFill>
                  <a:srgbClr val="88BACF"/>
                </a:solidFill>
              </a:rPr>
              <a:t>Kapitel 13</a:t>
            </a:r>
          </a:p>
          <a:p>
            <a:pPr algn="ctr">
              <a:spcBef>
                <a:spcPts val="1800"/>
              </a:spcBef>
            </a:pPr>
            <a:r>
              <a:rPr lang="da-DK" sz="2000" b="1" dirty="0">
                <a:solidFill>
                  <a:srgbClr val="88BACF"/>
                </a:solidFill>
              </a:rPr>
              <a:t>Bogføring og det dobbelt bogholderis princip</a:t>
            </a:r>
          </a:p>
        </p:txBody>
      </p:sp>
      <p:pic>
        <p:nvPicPr>
          <p:cNvPr id="3" name="Audio 2">
            <a:hlinkClick r:id="" action="ppaction://media"/>
            <a:extLst>
              <a:ext uri="{FF2B5EF4-FFF2-40B4-BE49-F238E27FC236}">
                <a16:creationId xmlns:a16="http://schemas.microsoft.com/office/drawing/2014/main" id="{7F43E4A7-F35B-4792-94B7-DE1517C033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76128109"/>
      </p:ext>
    </p:extLst>
  </p:cSld>
  <p:clrMapOvr>
    <a:masterClrMapping/>
  </p:clrMapOvr>
  <p:transition advTm="114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dirty="0"/>
              <a:t>Kontoplanen </a:t>
            </a:r>
          </a:p>
        </p:txBody>
      </p:sp>
      <p:sp>
        <p:nvSpPr>
          <p:cNvPr id="4" name="Content Placeholder 3"/>
          <p:cNvSpPr>
            <a:spLocks noGrp="1"/>
          </p:cNvSpPr>
          <p:nvPr>
            <p:ph idx="1"/>
          </p:nvPr>
        </p:nvSpPr>
        <p:spPr/>
        <p:txBody>
          <a:bodyPr/>
          <a:lstStyle/>
          <a:p>
            <a:pPr>
              <a:spcBef>
                <a:spcPts val="600"/>
              </a:spcBef>
              <a:spcAft>
                <a:spcPts val="600"/>
              </a:spcAft>
            </a:pPr>
            <a:endParaRPr lang="da-DK" altLang="da-DK" sz="1200" b="1" dirty="0">
              <a:ea typeface="SimSun" panose="02010600030101010101" pitchFamily="2" charset="-122"/>
              <a:cs typeface="Times New Roman" panose="02020603050405020304" pitchFamily="18" charset="0"/>
            </a:endParaRPr>
          </a:p>
          <a:p>
            <a:pPr algn="just">
              <a:lnSpc>
                <a:spcPts val="1350"/>
              </a:lnSpc>
            </a:pPr>
            <a:endParaRPr lang="da-DK" sz="1200" dirty="0"/>
          </a:p>
        </p:txBody>
      </p:sp>
      <p:sp>
        <p:nvSpPr>
          <p:cNvPr id="5" name="Text Placeholder 4"/>
          <p:cNvSpPr>
            <a:spLocks noGrp="1"/>
          </p:cNvSpPr>
          <p:nvPr>
            <p:ph type="body" sz="quarter" idx="11"/>
          </p:nvPr>
        </p:nvSpPr>
        <p:spPr/>
        <p:txBody>
          <a:bodyPr/>
          <a:lstStyle/>
          <a:p>
            <a:r>
              <a:rPr lang="da-DK" sz="1600" dirty="0"/>
              <a:t>En virksomheds kontoplan afspejler dets ønske om styrings- og registreringsdybe, og i princippet kan der til hver </a:t>
            </a:r>
            <a:r>
              <a:rPr lang="da-DK" sz="1600" dirty="0" err="1"/>
              <a:t>hovedkonto</a:t>
            </a:r>
            <a:r>
              <a:rPr lang="da-DK" sz="1600" dirty="0"/>
              <a:t> oprettes et utal af underkonti.</a:t>
            </a:r>
          </a:p>
          <a:p>
            <a:endParaRPr lang="da-DK" sz="1600" dirty="0"/>
          </a:p>
          <a:p>
            <a:r>
              <a:rPr lang="da-DK" sz="1600" dirty="0"/>
              <a:t>Foruden oprettelse af et utal af underkonti, vil der for hver enkelt registrering kunne registreres en enorm mængde datapunkter for hver transaktion, som ligeledes vil muliggøre en mere datadreven tilgang til økonomistyringen af virksomheden. </a:t>
            </a:r>
          </a:p>
          <a:p>
            <a:r>
              <a:rPr lang="da-DK" sz="1600" dirty="0"/>
              <a:t>Med udgangspunkt i et eksempel med en </a:t>
            </a:r>
            <a:r>
              <a:rPr lang="da-DK" sz="1600" dirty="0" err="1"/>
              <a:t>hovedkonto</a:t>
            </a:r>
            <a:r>
              <a:rPr lang="da-DK" sz="1600" dirty="0"/>
              <a:t> for varesalg, her tildelt </a:t>
            </a:r>
            <a:r>
              <a:rPr lang="da-DK" sz="1600" dirty="0" err="1"/>
              <a:t>kontonr</a:t>
            </a:r>
            <a:r>
              <a:rPr lang="da-DK" sz="1600" dirty="0"/>
              <a:t>. 1, kan der opbygges følgende kontostruktur:</a:t>
            </a:r>
          </a:p>
          <a:p>
            <a:endParaRPr lang="da-DK" sz="1600" dirty="0"/>
          </a:p>
        </p:txBody>
      </p:sp>
      <p:pic>
        <p:nvPicPr>
          <p:cNvPr id="6" name="Content Placeholder 2">
            <a:extLst>
              <a:ext uri="{FF2B5EF4-FFF2-40B4-BE49-F238E27FC236}">
                <a16:creationId xmlns:a16="http://schemas.microsoft.com/office/drawing/2014/main" id="{EDE7F2FE-071F-4480-B2DD-4A175CC7E319}"/>
              </a:ext>
            </a:extLst>
          </p:cNvPr>
          <p:cNvPicPr>
            <a:picLocks noChangeAspect="1"/>
          </p:cNvPicPr>
          <p:nvPr/>
        </p:nvPicPr>
        <p:blipFill>
          <a:blip r:embed="rId5"/>
          <a:stretch>
            <a:fillRect/>
          </a:stretch>
        </p:blipFill>
        <p:spPr bwMode="auto">
          <a:xfrm>
            <a:off x="3203848" y="3915684"/>
            <a:ext cx="3569072" cy="2525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6D648A13-C190-449D-B466-9DD9277C67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86354451"/>
      </p:ext>
    </p:extLst>
  </p:cSld>
  <p:clrMapOvr>
    <a:masterClrMapping/>
  </p:clrMapOvr>
  <mc:AlternateContent xmlns:mc="http://schemas.openxmlformats.org/markup-compatibility/2006" xmlns:p14="http://schemas.microsoft.com/office/powerpoint/2010/main">
    <mc:Choice Requires="p14">
      <p:transition spd="slow" p14:dur="2000" advTm="295924"/>
    </mc:Choice>
    <mc:Fallback xmlns="">
      <p:transition spd="slow" advTm="295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dirty="0"/>
              <a:t>Afslutningskontering til resultatopgørelsen og balancen </a:t>
            </a:r>
          </a:p>
        </p:txBody>
      </p:sp>
      <p:sp>
        <p:nvSpPr>
          <p:cNvPr id="4" name="Content Placeholder 3"/>
          <p:cNvSpPr>
            <a:spLocks noGrp="1"/>
          </p:cNvSpPr>
          <p:nvPr>
            <p:ph idx="1"/>
          </p:nvPr>
        </p:nvSpPr>
        <p:spPr/>
        <p:txBody>
          <a:bodyPr/>
          <a:lstStyle/>
          <a:p>
            <a:pPr>
              <a:spcBef>
                <a:spcPts val="600"/>
              </a:spcBef>
              <a:spcAft>
                <a:spcPts val="600"/>
              </a:spcAft>
            </a:pPr>
            <a:endParaRPr lang="da-DK" altLang="da-DK" sz="1200" b="1" dirty="0">
              <a:ea typeface="SimSun" panose="02010600030101010101" pitchFamily="2" charset="-122"/>
              <a:cs typeface="Times New Roman" panose="02020603050405020304" pitchFamily="18" charset="0"/>
            </a:endParaRPr>
          </a:p>
          <a:p>
            <a:pPr algn="just">
              <a:lnSpc>
                <a:spcPts val="1350"/>
              </a:lnSpc>
            </a:pPr>
            <a:endParaRPr lang="da-DK" sz="1200" dirty="0"/>
          </a:p>
        </p:txBody>
      </p:sp>
      <p:sp>
        <p:nvSpPr>
          <p:cNvPr id="5" name="Text Placeholder 4"/>
          <p:cNvSpPr>
            <a:spLocks noGrp="1"/>
          </p:cNvSpPr>
          <p:nvPr>
            <p:ph type="body" sz="quarter" idx="11"/>
          </p:nvPr>
        </p:nvSpPr>
        <p:spPr/>
        <p:txBody>
          <a:bodyPr/>
          <a:lstStyle/>
          <a:p>
            <a:r>
              <a:rPr lang="da-DK" sz="1600" dirty="0"/>
              <a:t>Nu vil vi fokusere på afslutningskonteringen på vejen frem mod den interne økonomirapportering og det retvisende regnskab. Under iagttagelse af det dobbelte bogholderis princip anvendes T-konti til kontering af de enkelte transaktioner, der forekommer i en virksomhed af økonomisk karakter, idet styringen og kontrollen med økonomien i en virksomhed sker gennem interne økonomirapporteringer.</a:t>
            </a:r>
          </a:p>
          <a:p>
            <a:endParaRPr lang="da-DK" sz="1600" dirty="0"/>
          </a:p>
          <a:p>
            <a:r>
              <a:rPr lang="da-DK" sz="1600" dirty="0"/>
              <a:t>Tidligere er gennemgået anvendelsen af underliggende T-konti, hvilket er grundlaget for at sammendrage dette til en råbalance og i sidste ende en resultatopgørelse og balance. Dette er opdelt i følgende faser:</a:t>
            </a:r>
          </a:p>
          <a:p>
            <a:endParaRPr lang="da-DK" sz="1600" dirty="0"/>
          </a:p>
          <a:p>
            <a:r>
              <a:rPr lang="da-DK" sz="1600" dirty="0"/>
              <a:t>1.	konteringer på underliggende T-konti</a:t>
            </a:r>
          </a:p>
          <a:p>
            <a:r>
              <a:rPr lang="da-DK" sz="1600" dirty="0"/>
              <a:t>2.	afslutning af underliggende T-konti</a:t>
            </a:r>
          </a:p>
          <a:p>
            <a:r>
              <a:rPr lang="da-DK" sz="1600" dirty="0"/>
              <a:t>3.	etablering af et afslutningsark</a:t>
            </a:r>
          </a:p>
          <a:p>
            <a:r>
              <a:rPr lang="da-DK" sz="1600" dirty="0"/>
              <a:t>4.	opstilling af en resultatopgørelse og balance</a:t>
            </a:r>
          </a:p>
          <a:p>
            <a:endParaRPr lang="da-DK" sz="1600" dirty="0"/>
          </a:p>
          <a:p>
            <a:r>
              <a:rPr lang="da-DK" sz="1600" dirty="0"/>
              <a:t>Bemærk, at fase 2-3 udføres automatisk i bogføringsprogrammer, og de mere effektive bogføringsprogrammer, fungerer ligeledes som regnskabsprogrammer, således at fase 4 også udføres automatisk.</a:t>
            </a:r>
          </a:p>
          <a:p>
            <a:endParaRPr lang="da-DK" sz="1600" dirty="0"/>
          </a:p>
        </p:txBody>
      </p:sp>
      <p:pic>
        <p:nvPicPr>
          <p:cNvPr id="2" name="Audio 1">
            <a:hlinkClick r:id="" action="ppaction://media"/>
            <a:extLst>
              <a:ext uri="{FF2B5EF4-FFF2-40B4-BE49-F238E27FC236}">
                <a16:creationId xmlns:a16="http://schemas.microsoft.com/office/drawing/2014/main" id="{123DA07F-116C-4CB5-9317-0B8BCAD07A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675915"/>
      </p:ext>
    </p:extLst>
  </p:cSld>
  <p:clrMapOvr>
    <a:masterClrMapping/>
  </p:clrMapOvr>
  <mc:AlternateContent xmlns:mc="http://schemas.openxmlformats.org/markup-compatibility/2006" xmlns:p14="http://schemas.microsoft.com/office/powerpoint/2010/main">
    <mc:Choice Requires="p14">
      <p:transition spd="slow" p14:dur="2000" advTm="273419"/>
    </mc:Choice>
    <mc:Fallback xmlns="">
      <p:transition spd="slow" advTm="273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da-DK" dirty="0"/>
              <a:t>Tak for i dag</a:t>
            </a:r>
          </a:p>
        </p:txBody>
      </p:sp>
      <p:sp>
        <p:nvSpPr>
          <p:cNvPr id="6" name="text" descr="{&quot;templafy&quot;:{&quot;id&quot;:&quot;f4bc55a2-3ba7-43ea-abbc-65b90dc1b9d9&quot;}}" title="UserProfile.LegalEntity.DisclaimerPSDC_{{DocumentLanguage}}_{{Form.InternalExternal.Audience}}">
            <a:extLst>
              <a:ext uri="{FF2B5EF4-FFF2-40B4-BE49-F238E27FC236}">
                <a16:creationId xmlns:a16="http://schemas.microsoft.com/office/drawing/2014/main" id="{D4EB9659-EFB1-4A57-9D3F-696634B84A99}"/>
              </a:ext>
            </a:extLst>
          </p:cNvPr>
          <p:cNvSpPr/>
          <p:nvPr/>
        </p:nvSpPr>
        <p:spPr bwMode="gray">
          <a:xfrm>
            <a:off x="501651" y="4211955"/>
            <a:ext cx="8528935" cy="2169796"/>
          </a:xfrm>
          <a:prstGeom prst="rect">
            <a:avLst/>
          </a:prstGeom>
        </p:spPr>
        <p:txBody>
          <a:bodyPr vert="horz" lIns="0" tIns="0" rIns="0" bIns="0" rtlCol="0" anchor="b" anchorCtr="0">
            <a:noAutofit/>
          </a:bodyPr>
          <a:lstStyle/>
          <a:p>
            <a:pPr lvl="0" indent="0">
              <a:lnSpc>
                <a:spcPct val="100000"/>
              </a:lnSpc>
              <a:spcBef>
                <a:spcPts val="0"/>
              </a:spcBef>
              <a:spcAft>
                <a:spcPts val="600"/>
              </a:spcAft>
              <a:buSzPct val="100000"/>
              <a:buFont typeface="Arial" panose="020B0604020202020204" pitchFamily="34" charset="0"/>
              <a:buNone/>
            </a:pPr>
            <a:r>
              <a:rPr lang="da-DK" sz="1100" b="0" dirty="0">
                <a:latin typeface="Verdana" panose="020B0604030504040204" pitchFamily="34" charset="0"/>
                <a:ea typeface="Verdana" panose="020B0604030504040204" pitchFamily="34" charset="0"/>
                <a:cs typeface="Calibri Light" panose="020F0302020204030204" pitchFamily="34" charset="0"/>
              </a:rPr>
              <a:t>
Præsentationen er udarbejdet til brug for undervisning i lærebogen </a:t>
            </a:r>
            <a:br>
              <a:rPr lang="da-DK" sz="1100" b="0" dirty="0">
                <a:latin typeface="Verdana" panose="020B0604030504040204" pitchFamily="34" charset="0"/>
                <a:ea typeface="Verdana" panose="020B0604030504040204" pitchFamily="34" charset="0"/>
                <a:cs typeface="Calibri Light" panose="020F0302020204030204" pitchFamily="34" charset="0"/>
              </a:rPr>
            </a:br>
            <a:r>
              <a:rPr lang="da-DK" sz="1100" b="0" dirty="0">
                <a:latin typeface="Verdana" panose="020B0604030504040204" pitchFamily="34" charset="0"/>
                <a:ea typeface="Verdana" panose="020B0604030504040204" pitchFamily="34" charset="0"/>
                <a:cs typeface="Calibri Light" panose="020F0302020204030204" pitchFamily="34" charset="0"/>
              </a:rPr>
              <a:t>Finansiel Rapportering – teori og regulering. </a:t>
            </a:r>
          </a:p>
          <a:p>
            <a:pPr lvl="0" indent="0">
              <a:lnSpc>
                <a:spcPct val="100000"/>
              </a:lnSpc>
              <a:spcBef>
                <a:spcPts val="0"/>
              </a:spcBef>
              <a:spcAft>
                <a:spcPts val="600"/>
              </a:spcAft>
              <a:buSzPct val="100000"/>
              <a:buFont typeface="Arial" panose="020B0604020202020204" pitchFamily="34" charset="0"/>
              <a:buNone/>
            </a:pPr>
            <a:r>
              <a:rPr lang="da-DK" sz="1100" dirty="0">
                <a:latin typeface="Verdana" panose="020B0604030504040204" pitchFamily="34" charset="0"/>
                <a:ea typeface="Verdana" panose="020B0604030504040204" pitchFamily="34" charset="0"/>
                <a:cs typeface="Calibri Light" panose="020F0302020204030204" pitchFamily="34" charset="0"/>
              </a:rPr>
              <a:t>Kopiering eller offentliggørelse af hele eller dele af præsentationen er ikke tilladt uden forfatternes forudgående accept.</a:t>
            </a:r>
            <a:endParaRPr lang="da-DK" sz="1100" b="0" dirty="0">
              <a:latin typeface="Verdana" panose="020B0604030504040204" pitchFamily="34" charset="0"/>
              <a:ea typeface="Verdana" panose="020B0604030504040204" pitchFamily="34" charset="0"/>
              <a:cs typeface="Calibri Light" panose="020F0302020204030204" pitchFamily="34" charset="0"/>
            </a:endParaRPr>
          </a:p>
          <a:p>
            <a:pPr lvl="0" indent="0">
              <a:lnSpc>
                <a:spcPct val="100000"/>
              </a:lnSpc>
              <a:spcBef>
                <a:spcPts val="0"/>
              </a:spcBef>
              <a:spcAft>
                <a:spcPts val="600"/>
              </a:spcAft>
              <a:buSzPct val="100000"/>
              <a:buFont typeface="Arial" panose="020B0604020202020204" pitchFamily="34" charset="0"/>
              <a:buNone/>
            </a:pPr>
            <a:r>
              <a:rPr lang="da-DK" sz="1100" b="0" dirty="0">
                <a:latin typeface="Verdana" panose="020B0604030504040204" pitchFamily="34" charset="0"/>
                <a:ea typeface="Verdana" panose="020B0604030504040204" pitchFamily="34" charset="0"/>
                <a:cs typeface="Calibri Light" panose="020F0302020204030204" pitchFamily="34" charset="0"/>
              </a:rPr>
              <a:t>
© 2020 Kyhnauv Education IVS.</a:t>
            </a:r>
          </a:p>
        </p:txBody>
      </p:sp>
      <p:pic>
        <p:nvPicPr>
          <p:cNvPr id="2" name="Audio 1">
            <a:hlinkClick r:id="" action="ppaction://media"/>
            <a:extLst>
              <a:ext uri="{FF2B5EF4-FFF2-40B4-BE49-F238E27FC236}">
                <a16:creationId xmlns:a16="http://schemas.microsoft.com/office/drawing/2014/main" id="{4499B090-AB91-4991-B3DC-F9CFB1E40E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90691451"/>
      </p:ext>
    </p:extLst>
  </p:cSld>
  <p:clrMapOvr>
    <a:masterClrMapping/>
  </p:clrMapOvr>
  <mc:AlternateContent xmlns:mc="http://schemas.openxmlformats.org/markup-compatibility/2006" xmlns:p14="http://schemas.microsoft.com/office/powerpoint/2010/main">
    <mc:Choice Requires="p14">
      <p:transition spd="slow" p14:dur="2000" advTm="4452"/>
    </mc:Choice>
    <mc:Fallback xmlns="">
      <p:transition spd="slow" advTm="4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da-DK" dirty="0"/>
              <a:t>Indlæringsmål til kapitel 13</a:t>
            </a:r>
          </a:p>
        </p:txBody>
      </p:sp>
      <p:sp>
        <p:nvSpPr>
          <p:cNvPr id="4" name="Content Placeholder 3"/>
          <p:cNvSpPr>
            <a:spLocks noGrp="1"/>
          </p:cNvSpPr>
          <p:nvPr>
            <p:ph idx="1"/>
          </p:nvPr>
        </p:nvSpPr>
        <p:spPr/>
        <p:txBody>
          <a:bodyPr/>
          <a:lstStyle/>
          <a:p>
            <a:pPr marL="0" indent="0" eaLnBrk="1" hangingPunct="1">
              <a:buNone/>
              <a:defRPr/>
            </a:pPr>
            <a:r>
              <a:rPr lang="da-DK" sz="1300" dirty="0"/>
              <a:t>Når du har læst dette kapitel, skal du kunne redegøre for:</a:t>
            </a:r>
          </a:p>
          <a:p>
            <a:pPr>
              <a:spcBef>
                <a:spcPct val="0"/>
              </a:spcBef>
              <a:buClrTx/>
              <a:buFont typeface="Arial" panose="020B0604020202020204" pitchFamily="34" charset="0"/>
              <a:buChar char="•"/>
              <a:defRPr/>
            </a:pPr>
            <a:endParaRPr lang="da-DK" sz="1300" dirty="0"/>
          </a:p>
          <a:p>
            <a:pPr lvl="0">
              <a:lnSpc>
                <a:spcPct val="150000"/>
              </a:lnSpc>
            </a:pPr>
            <a:r>
              <a:rPr lang="da-DK" sz="1300" dirty="0"/>
              <a:t>elementerne og kravene i Bogføringsloven</a:t>
            </a:r>
          </a:p>
          <a:p>
            <a:pPr lvl="0">
              <a:lnSpc>
                <a:spcPct val="150000"/>
              </a:lnSpc>
            </a:pPr>
            <a:r>
              <a:rPr lang="da-DK" sz="1300" dirty="0"/>
              <a:t>forklare nødvendigheden af virksomhedens bilagsregistrering og give eksempler på bilag</a:t>
            </a:r>
          </a:p>
          <a:p>
            <a:pPr lvl="0">
              <a:lnSpc>
                <a:spcPct val="150000"/>
              </a:lnSpc>
            </a:pPr>
            <a:r>
              <a:rPr lang="da-DK" sz="1300" dirty="0"/>
              <a:t>forklare baggrunden for det dobbelte bogholderi og nytteværdien af heraf</a:t>
            </a:r>
          </a:p>
          <a:p>
            <a:pPr lvl="0">
              <a:lnSpc>
                <a:spcPct val="150000"/>
              </a:lnSpc>
            </a:pPr>
            <a:r>
              <a:rPr lang="da-DK" sz="1300" dirty="0"/>
              <a:t>forklare formålet med etablering af konti for handlinger/aktiviteter til økonomiske registreringer i virksomhedens økonomisystem – altså dens bogholderi</a:t>
            </a:r>
          </a:p>
          <a:p>
            <a:pPr lvl="0">
              <a:lnSpc>
                <a:spcPct val="150000"/>
              </a:lnSpc>
            </a:pPr>
            <a:r>
              <a:rPr lang="da-DK" sz="1300" dirty="0"/>
              <a:t>forklare etableringen af virksomhedens registreringssystem fra grundregistreringer til detailregistreringer og forklare nytteværdien heraf</a:t>
            </a:r>
          </a:p>
          <a:p>
            <a:pPr lvl="0">
              <a:lnSpc>
                <a:spcPct val="150000"/>
              </a:lnSpc>
            </a:pPr>
            <a:r>
              <a:rPr lang="da-DK" sz="1300" dirty="0"/>
              <a:t>baggrunde for etablering af og systemet med oprettelse af T-konti til bogføringen</a:t>
            </a:r>
          </a:p>
          <a:p>
            <a:pPr lvl="0">
              <a:lnSpc>
                <a:spcPct val="150000"/>
              </a:lnSpc>
            </a:pPr>
            <a:r>
              <a:rPr lang="da-DK" sz="1300" dirty="0"/>
              <a:t>forholde dig til og forklare afslutningsdispositioner på de enkelte T-konti i forhold til resultatopgørelsen og balancen</a:t>
            </a:r>
          </a:p>
          <a:p>
            <a:pPr lvl="0">
              <a:lnSpc>
                <a:spcPct val="150000"/>
              </a:lnSpc>
            </a:pPr>
            <a:r>
              <a:rPr lang="da-DK" sz="1300" dirty="0"/>
              <a:t>forstå og forklare den overordnede sammenhæng, der er mellem T-konti, resultatopgørelsen og balancen.</a:t>
            </a:r>
          </a:p>
          <a:p>
            <a:pPr marL="285750" indent="-285750" eaLnBrk="1" hangingPunct="1">
              <a:buFont typeface="Arial" panose="020B0604020202020204" pitchFamily="34" charset="0"/>
              <a:buChar char="•"/>
              <a:defRPr/>
            </a:pPr>
            <a:endParaRPr lang="da-DK" sz="1300" dirty="0"/>
          </a:p>
        </p:txBody>
      </p:sp>
      <p:sp>
        <p:nvSpPr>
          <p:cNvPr id="3" name="Text Placeholder 2"/>
          <p:cNvSpPr>
            <a:spLocks noGrp="1"/>
          </p:cNvSpPr>
          <p:nvPr>
            <p:ph type="body" sz="quarter" idx="11"/>
          </p:nvPr>
        </p:nvSpPr>
        <p:spPr/>
        <p:txBody>
          <a:bodyPr/>
          <a:lstStyle/>
          <a:p>
            <a:endParaRPr lang="da-DK" dirty="0"/>
          </a:p>
        </p:txBody>
      </p:sp>
      <p:pic>
        <p:nvPicPr>
          <p:cNvPr id="2" name="Audio 1">
            <a:hlinkClick r:id="" action="ppaction://media"/>
            <a:extLst>
              <a:ext uri="{FF2B5EF4-FFF2-40B4-BE49-F238E27FC236}">
                <a16:creationId xmlns:a16="http://schemas.microsoft.com/office/drawing/2014/main" id="{7A177ACD-708D-47DE-AA5A-9AA5E7123B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214"/>
    </mc:Choice>
    <mc:Fallback xmlns="">
      <p:transition spd="slow" advTm="75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dirty="0"/>
              <a:t>Bogføringsloven – det lovmæssige grundlag </a:t>
            </a:r>
          </a:p>
        </p:txBody>
      </p:sp>
      <p:sp>
        <p:nvSpPr>
          <p:cNvPr id="4" name="Content Placeholder 3"/>
          <p:cNvSpPr>
            <a:spLocks noGrp="1"/>
          </p:cNvSpPr>
          <p:nvPr>
            <p:ph idx="1"/>
          </p:nvPr>
        </p:nvSpPr>
        <p:spPr/>
        <p:txBody>
          <a:bodyPr/>
          <a:lstStyle/>
          <a:p>
            <a:pPr>
              <a:spcBef>
                <a:spcPts val="600"/>
              </a:spcBef>
              <a:spcAft>
                <a:spcPts val="600"/>
              </a:spcAft>
            </a:pPr>
            <a:endParaRPr lang="da-DK" altLang="da-DK" sz="1200" b="1" dirty="0">
              <a:ea typeface="SimSun" panose="02010600030101010101" pitchFamily="2" charset="-122"/>
              <a:cs typeface="Times New Roman" panose="02020603050405020304" pitchFamily="18" charset="0"/>
            </a:endParaRPr>
          </a:p>
          <a:p>
            <a:pPr algn="just">
              <a:lnSpc>
                <a:spcPts val="1350"/>
              </a:lnSpc>
            </a:pPr>
            <a:endParaRPr lang="da-DK" sz="1200" dirty="0"/>
          </a:p>
        </p:txBody>
      </p:sp>
      <p:sp>
        <p:nvSpPr>
          <p:cNvPr id="5" name="Text Placeholder 4"/>
          <p:cNvSpPr>
            <a:spLocks noGrp="1"/>
          </p:cNvSpPr>
          <p:nvPr>
            <p:ph type="body" sz="quarter" idx="11"/>
          </p:nvPr>
        </p:nvSpPr>
        <p:spPr/>
        <p:txBody>
          <a:bodyPr/>
          <a:lstStyle/>
          <a:p>
            <a:r>
              <a:rPr lang="da-DK" sz="1600" dirty="0"/>
              <a:t>Regler og bestemmelser i forhold til en virksomheds bogføring er fastsat i Bogføringsloven, der bl.a. omhandler følgende:</a:t>
            </a:r>
          </a:p>
          <a:p>
            <a:endParaRPr lang="da-DK" sz="1600" dirty="0"/>
          </a:p>
          <a:p>
            <a:r>
              <a:rPr lang="da-DK" sz="1600" dirty="0"/>
              <a:t>1.	Bogføringspligt</a:t>
            </a:r>
          </a:p>
          <a:p>
            <a:r>
              <a:rPr lang="da-DK" sz="1600" dirty="0"/>
              <a:t>2.	Definitioner</a:t>
            </a:r>
          </a:p>
          <a:p>
            <a:r>
              <a:rPr lang="da-DK" sz="1600" dirty="0"/>
              <a:t>3.	Generelle krav til bogføring</a:t>
            </a:r>
          </a:p>
          <a:p>
            <a:r>
              <a:rPr lang="da-DK" sz="1600" dirty="0"/>
              <a:t>4.	Registrering og dokumentation </a:t>
            </a:r>
          </a:p>
          <a:p>
            <a:r>
              <a:rPr lang="da-DK" sz="1600" dirty="0"/>
              <a:t>5.	Opbevaring af regnskabsmateriale</a:t>
            </a:r>
          </a:p>
          <a:p>
            <a:r>
              <a:rPr lang="da-DK" sz="1600" dirty="0"/>
              <a:t>6.	Beskrivelse af systemer til registrering og opbevaring af 	regnskabsmateriale </a:t>
            </a:r>
            <a:r>
              <a:rPr lang="da-DK" sz="1600" dirty="0" err="1"/>
              <a:t>m.m</a:t>
            </a:r>
            <a:endParaRPr lang="da-DK" sz="1600" dirty="0"/>
          </a:p>
          <a:p>
            <a:endParaRPr lang="da-DK" sz="1600" dirty="0"/>
          </a:p>
          <a:p>
            <a:endParaRPr lang="da-DK" sz="1600" dirty="0"/>
          </a:p>
          <a:p>
            <a:r>
              <a:rPr lang="da-DK" sz="1600" dirty="0"/>
              <a:t>I Bogføringslovens kapitel 1, § 1, anføres, hvem der har bogføringspligt:</a:t>
            </a:r>
          </a:p>
          <a:p>
            <a:r>
              <a:rPr lang="da-DK" sz="1600" dirty="0"/>
              <a:t> </a:t>
            </a:r>
          </a:p>
          <a:p>
            <a:r>
              <a:rPr lang="da-DK" sz="1600" i="1" dirty="0"/>
              <a:t>”Loven gælder for erhvervsdrivende virksomheder etableret her i landet af enhver art uanset ejer- eller hæftelsesforhold samt erhvervsaktiviteter, der udøves her i landet af virksomheder, som er hjemmehørende i udlandet.”</a:t>
            </a:r>
            <a:endParaRPr lang="da-DK" sz="1600" dirty="0"/>
          </a:p>
          <a:p>
            <a:endParaRPr lang="da-DK" sz="1600" dirty="0"/>
          </a:p>
        </p:txBody>
      </p:sp>
      <p:pic>
        <p:nvPicPr>
          <p:cNvPr id="2" name="Audio 1">
            <a:hlinkClick r:id="" action="ppaction://media"/>
            <a:extLst>
              <a:ext uri="{FF2B5EF4-FFF2-40B4-BE49-F238E27FC236}">
                <a16:creationId xmlns:a16="http://schemas.microsoft.com/office/drawing/2014/main" id="{63A4B318-ECF3-4743-9423-3DD81123E9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9643540"/>
      </p:ext>
    </p:extLst>
  </p:cSld>
  <p:clrMapOvr>
    <a:masterClrMapping/>
  </p:clrMapOvr>
  <mc:AlternateContent xmlns:mc="http://schemas.openxmlformats.org/markup-compatibility/2006" xmlns:p14="http://schemas.microsoft.com/office/powerpoint/2010/main">
    <mc:Choice Requires="p14">
      <p:transition spd="slow" p14:dur="2000" advTm="121132"/>
    </mc:Choice>
    <mc:Fallback xmlns="">
      <p:transition spd="slow" advTm="12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dirty="0"/>
              <a:t>Bogføringsloven – det lovmæssige grundlag </a:t>
            </a:r>
          </a:p>
        </p:txBody>
      </p:sp>
      <p:sp>
        <p:nvSpPr>
          <p:cNvPr id="4" name="Content Placeholder 3"/>
          <p:cNvSpPr>
            <a:spLocks noGrp="1"/>
          </p:cNvSpPr>
          <p:nvPr>
            <p:ph idx="1"/>
          </p:nvPr>
        </p:nvSpPr>
        <p:spPr/>
        <p:txBody>
          <a:bodyPr/>
          <a:lstStyle/>
          <a:p>
            <a:pPr>
              <a:spcBef>
                <a:spcPts val="600"/>
              </a:spcBef>
              <a:spcAft>
                <a:spcPts val="600"/>
              </a:spcAft>
            </a:pPr>
            <a:endParaRPr lang="da-DK" altLang="da-DK" sz="1200" b="1" dirty="0">
              <a:ea typeface="SimSun" panose="02010600030101010101" pitchFamily="2" charset="-122"/>
              <a:cs typeface="Times New Roman" panose="02020603050405020304" pitchFamily="18" charset="0"/>
            </a:endParaRPr>
          </a:p>
          <a:p>
            <a:pPr algn="just">
              <a:lnSpc>
                <a:spcPts val="1350"/>
              </a:lnSpc>
            </a:pPr>
            <a:endParaRPr lang="da-DK" sz="1200" dirty="0"/>
          </a:p>
        </p:txBody>
      </p:sp>
      <p:sp>
        <p:nvSpPr>
          <p:cNvPr id="5" name="Text Placeholder 4"/>
          <p:cNvSpPr>
            <a:spLocks noGrp="1"/>
          </p:cNvSpPr>
          <p:nvPr>
            <p:ph type="body" sz="quarter" idx="11"/>
          </p:nvPr>
        </p:nvSpPr>
        <p:spPr/>
        <p:txBody>
          <a:bodyPr/>
          <a:lstStyle/>
          <a:p>
            <a:r>
              <a:rPr lang="da-DK" sz="1600" b="1" dirty="0"/>
              <a:t>Transaktionssporet </a:t>
            </a:r>
            <a:r>
              <a:rPr lang="da-DK" sz="1600" dirty="0"/>
              <a:t>er et samlebegreb for de oplysninger, der skal sikre, at man til enhver tid kan kontrollere, at alle registreringerne er medtaget i regnskabet, og hvilke registreringer regnskabets poster er sammensat af. </a:t>
            </a:r>
          </a:p>
          <a:p>
            <a:endParaRPr lang="da-DK" sz="1600" dirty="0"/>
          </a:p>
          <a:p>
            <a:r>
              <a:rPr lang="da-DK" sz="1600" dirty="0"/>
              <a:t>Transaktionssporet sikrer ved sine oplysninger om sammenhæng mellem regnskabets enkeltposter med registreringerne, at det kan kontrolleres, at alle registreringer er indeholdt i regnskabet, og det samme gælder for den omvendte situation, hvor der kan tages udgangspunkt i den enkelte registrering, der så kan følges til en post i regnskabet.</a:t>
            </a:r>
          </a:p>
          <a:p>
            <a:endParaRPr lang="da-DK" sz="1600" dirty="0"/>
          </a:p>
          <a:p>
            <a:r>
              <a:rPr lang="da-DK" sz="1600" dirty="0"/>
              <a:t>En transaktion skal registreres nøjagtigt, hurtigt og korrekt samt give mulighed for afstemning, og desuden skal registreringen kunne følges fra dens opståen til rapportering og omvendt (transaktionssporet). </a:t>
            </a:r>
          </a:p>
          <a:p>
            <a:endParaRPr lang="da-DK" sz="1600" dirty="0"/>
          </a:p>
          <a:p>
            <a:r>
              <a:rPr lang="da-DK" sz="1600" dirty="0"/>
              <a:t>Virksomheden skal nøje kunne dokumentere, hvorledes de enkelte konti i bogføringen samles i årsregnskabet, herunder de efterposteringer, som foretages i forbindelse med udarbejdelsen af dette. </a:t>
            </a:r>
          </a:p>
          <a:p>
            <a:endParaRPr lang="da-DK" sz="1600" dirty="0"/>
          </a:p>
          <a:p>
            <a:r>
              <a:rPr lang="da-DK" sz="1600" dirty="0"/>
              <a:t>Transaktionssporet er således en væsentlig del af dokumentationen.</a:t>
            </a:r>
          </a:p>
          <a:p>
            <a:endParaRPr lang="da-DK" sz="1600" dirty="0"/>
          </a:p>
        </p:txBody>
      </p:sp>
      <p:pic>
        <p:nvPicPr>
          <p:cNvPr id="2" name="Audio 1">
            <a:hlinkClick r:id="" action="ppaction://media"/>
            <a:extLst>
              <a:ext uri="{FF2B5EF4-FFF2-40B4-BE49-F238E27FC236}">
                <a16:creationId xmlns:a16="http://schemas.microsoft.com/office/drawing/2014/main" id="{1EF404CF-1A92-4147-B691-35804BB123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5857235"/>
      </p:ext>
    </p:extLst>
  </p:cSld>
  <p:clrMapOvr>
    <a:masterClrMapping/>
  </p:clrMapOvr>
  <mc:AlternateContent xmlns:mc="http://schemas.openxmlformats.org/markup-compatibility/2006" xmlns:p14="http://schemas.microsoft.com/office/powerpoint/2010/main">
    <mc:Choice Requires="p14">
      <p:transition spd="slow" p14:dur="2000" advTm="234731"/>
    </mc:Choice>
    <mc:Fallback xmlns="">
      <p:transition spd="slow" advTm="234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dirty="0"/>
              <a:t>Bogføringsloven – det lovmæssige grundlag </a:t>
            </a:r>
          </a:p>
        </p:txBody>
      </p:sp>
      <p:sp>
        <p:nvSpPr>
          <p:cNvPr id="4" name="Content Placeholder 3"/>
          <p:cNvSpPr>
            <a:spLocks noGrp="1"/>
          </p:cNvSpPr>
          <p:nvPr>
            <p:ph idx="1"/>
          </p:nvPr>
        </p:nvSpPr>
        <p:spPr/>
        <p:txBody>
          <a:bodyPr/>
          <a:lstStyle/>
          <a:p>
            <a:pPr>
              <a:spcBef>
                <a:spcPts val="600"/>
              </a:spcBef>
              <a:spcAft>
                <a:spcPts val="600"/>
              </a:spcAft>
            </a:pPr>
            <a:endParaRPr lang="da-DK" altLang="da-DK" sz="1200" b="1" dirty="0">
              <a:ea typeface="SimSun" panose="02010600030101010101" pitchFamily="2" charset="-122"/>
              <a:cs typeface="Times New Roman" panose="02020603050405020304" pitchFamily="18" charset="0"/>
            </a:endParaRPr>
          </a:p>
          <a:p>
            <a:pPr algn="just">
              <a:lnSpc>
                <a:spcPts val="1350"/>
              </a:lnSpc>
            </a:pPr>
            <a:endParaRPr lang="da-DK" sz="1200" dirty="0"/>
          </a:p>
        </p:txBody>
      </p:sp>
      <p:sp>
        <p:nvSpPr>
          <p:cNvPr id="5" name="Text Placeholder 4"/>
          <p:cNvSpPr>
            <a:spLocks noGrp="1"/>
          </p:cNvSpPr>
          <p:nvPr>
            <p:ph type="body" sz="quarter" idx="11"/>
          </p:nvPr>
        </p:nvSpPr>
        <p:spPr/>
        <p:txBody>
          <a:bodyPr/>
          <a:lstStyle/>
          <a:p>
            <a:r>
              <a:rPr lang="da-DK" sz="1600" b="1" dirty="0"/>
              <a:t>Kontrolsporet</a:t>
            </a:r>
            <a:r>
              <a:rPr lang="da-DK" sz="1600" dirty="0"/>
              <a:t> er ligeledes et samlebegreb for de oplysninger, der skal sikre, at det er muligt at verificere grundlaget for de enkelte registreringer.</a:t>
            </a:r>
          </a:p>
          <a:p>
            <a:endParaRPr lang="da-DK" sz="1600" dirty="0"/>
          </a:p>
          <a:p>
            <a:r>
              <a:rPr lang="da-DK" sz="1600" dirty="0"/>
              <a:t>At der foreligger det nødvendige kontrolspor, forudsætter dels, at der foreligger bilag, der dokumenterer enhver registrering, og dels, at de enkelte bilag er forsynet med en tydelig og entydig identifikation af det kontrolspor, som fremgår af registreringen (dvs. bilagsnummer, kontering, dato for registreringen og godkendelse for udførelse).</a:t>
            </a:r>
          </a:p>
          <a:p>
            <a:endParaRPr lang="da-DK" sz="1600" dirty="0"/>
          </a:p>
          <a:p>
            <a:r>
              <a:rPr lang="da-DK" sz="1600" dirty="0"/>
              <a:t>Enhver registrering skal kunne dokumenteres ved bilag, herunder bl.a. krav om identifikation af kontrolspor og sammenhæng mellem bogføring og dokumentation </a:t>
            </a:r>
          </a:p>
          <a:p>
            <a:endParaRPr lang="da-DK" sz="1600" dirty="0"/>
          </a:p>
          <a:p>
            <a:r>
              <a:rPr lang="da-DK" sz="1600" dirty="0"/>
              <a:t>I forhold til kontrol- og transaktionssporet understreges, at revisor skal kunne se en ”lige linje” fra registreringer over til regnskabet (fra vugge til grav), fx registreres løn som løn, og vises som løn i regnskabet, og det skal derfor være muligt for revisor at gå fra bilagene til registreringerne i økonomisystemet og op til regnskabet og tilbage – entydighed begge veje.</a:t>
            </a:r>
          </a:p>
        </p:txBody>
      </p:sp>
      <p:pic>
        <p:nvPicPr>
          <p:cNvPr id="2" name="Audio 1">
            <a:hlinkClick r:id="" action="ppaction://media"/>
            <a:extLst>
              <a:ext uri="{FF2B5EF4-FFF2-40B4-BE49-F238E27FC236}">
                <a16:creationId xmlns:a16="http://schemas.microsoft.com/office/drawing/2014/main" id="{B97D0A97-A54D-41F5-8C7B-CE5174A408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7738930"/>
      </p:ext>
    </p:extLst>
  </p:cSld>
  <p:clrMapOvr>
    <a:masterClrMapping/>
  </p:clrMapOvr>
  <mc:AlternateContent xmlns:mc="http://schemas.openxmlformats.org/markup-compatibility/2006" xmlns:p14="http://schemas.microsoft.com/office/powerpoint/2010/main">
    <mc:Choice Requires="p14">
      <p:transition spd="slow" p14:dur="2000" advTm="108699"/>
    </mc:Choice>
    <mc:Fallback xmlns="">
      <p:transition spd="slow" advTm="108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dirty="0"/>
              <a:t>Bogføringsloven – det lovmæssige grundlag </a:t>
            </a:r>
          </a:p>
        </p:txBody>
      </p:sp>
      <p:sp>
        <p:nvSpPr>
          <p:cNvPr id="4" name="Content Placeholder 3"/>
          <p:cNvSpPr>
            <a:spLocks noGrp="1"/>
          </p:cNvSpPr>
          <p:nvPr>
            <p:ph idx="1"/>
          </p:nvPr>
        </p:nvSpPr>
        <p:spPr/>
        <p:txBody>
          <a:bodyPr/>
          <a:lstStyle/>
          <a:p>
            <a:pPr>
              <a:spcBef>
                <a:spcPts val="600"/>
              </a:spcBef>
              <a:spcAft>
                <a:spcPts val="600"/>
              </a:spcAft>
            </a:pPr>
            <a:endParaRPr lang="da-DK" altLang="da-DK" sz="1200" b="1" dirty="0">
              <a:ea typeface="SimSun" panose="02010600030101010101" pitchFamily="2" charset="-122"/>
              <a:cs typeface="Times New Roman" panose="02020603050405020304" pitchFamily="18" charset="0"/>
            </a:endParaRPr>
          </a:p>
          <a:p>
            <a:pPr algn="just">
              <a:lnSpc>
                <a:spcPts val="1350"/>
              </a:lnSpc>
            </a:pPr>
            <a:endParaRPr lang="da-DK" sz="1200" dirty="0"/>
          </a:p>
        </p:txBody>
      </p:sp>
      <p:sp>
        <p:nvSpPr>
          <p:cNvPr id="5" name="Text Placeholder 4"/>
          <p:cNvSpPr>
            <a:spLocks noGrp="1"/>
          </p:cNvSpPr>
          <p:nvPr>
            <p:ph type="body" sz="quarter" idx="11"/>
          </p:nvPr>
        </p:nvSpPr>
        <p:spPr/>
        <p:txBody>
          <a:bodyPr/>
          <a:lstStyle/>
          <a:p>
            <a:r>
              <a:rPr lang="da-DK" sz="1600" dirty="0"/>
              <a:t>Med henblik på at udbygge forklaringen i forhold til transaktions- og kontrolsporet er det afgørende vigtigt at fokusere på handlingskæder/aktivitetskæder i en virksomhed, idet alle handlinger/aktiviteter principielt medfører forbrug af omkostninger eller tilgang af indtægter, og dermed skal der ske en registrering og således søges at sikre, at alt registreres korrekt til bogføring.</a:t>
            </a:r>
          </a:p>
          <a:p>
            <a:endParaRPr lang="da-DK" sz="1600" dirty="0"/>
          </a:p>
          <a:p>
            <a:r>
              <a:rPr lang="da-DK" sz="1600" dirty="0"/>
              <a:t>Overordnet udtrykker en handlingskæde en beskrivelse af, hvilke aktiviteter/handlinger der foregår i virksomheden i forbindelse med dens aktiviteter – virksomheden har brug for at vide, hvilke handlinger der påvirker aktiviteterne i virksomheden, der udløser forbrug af omkostninger, udgifter og eller indtægter. </a:t>
            </a:r>
          </a:p>
          <a:p>
            <a:endParaRPr lang="da-DK" sz="1600" dirty="0"/>
          </a:p>
        </p:txBody>
      </p:sp>
      <p:pic>
        <p:nvPicPr>
          <p:cNvPr id="6" name="Picture 5">
            <a:extLst>
              <a:ext uri="{FF2B5EF4-FFF2-40B4-BE49-F238E27FC236}">
                <a16:creationId xmlns:a16="http://schemas.microsoft.com/office/drawing/2014/main" id="{356991CF-7C53-46B4-867C-EA1413B1F3B8}"/>
              </a:ext>
            </a:extLst>
          </p:cNvPr>
          <p:cNvPicPr>
            <a:picLocks noChangeAspect="1"/>
          </p:cNvPicPr>
          <p:nvPr/>
        </p:nvPicPr>
        <p:blipFill>
          <a:blip r:embed="rId5"/>
          <a:stretch>
            <a:fillRect/>
          </a:stretch>
        </p:blipFill>
        <p:spPr>
          <a:xfrm>
            <a:off x="2411760" y="4221088"/>
            <a:ext cx="5436096" cy="2480550"/>
          </a:xfrm>
          <a:prstGeom prst="rect">
            <a:avLst/>
          </a:prstGeom>
        </p:spPr>
      </p:pic>
      <p:pic>
        <p:nvPicPr>
          <p:cNvPr id="7" name="Audio 6">
            <a:hlinkClick r:id="" action="ppaction://media"/>
            <a:extLst>
              <a:ext uri="{FF2B5EF4-FFF2-40B4-BE49-F238E27FC236}">
                <a16:creationId xmlns:a16="http://schemas.microsoft.com/office/drawing/2014/main" id="{6AC4A313-F3C0-4824-A4A7-C4DA33EBC5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31548128"/>
      </p:ext>
    </p:extLst>
  </p:cSld>
  <p:clrMapOvr>
    <a:masterClrMapping/>
  </p:clrMapOvr>
  <mc:AlternateContent xmlns:mc="http://schemas.openxmlformats.org/markup-compatibility/2006" xmlns:p14="http://schemas.microsoft.com/office/powerpoint/2010/main">
    <mc:Choice Requires="p14">
      <p:transition spd="slow" p14:dur="2000" advTm="229096"/>
    </mc:Choice>
    <mc:Fallback xmlns="">
      <p:transition spd="slow" advTm="229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dirty="0"/>
              <a:t>Introduktion til det dobbelte bogholderis princip</a:t>
            </a:r>
          </a:p>
        </p:txBody>
      </p:sp>
      <p:sp>
        <p:nvSpPr>
          <p:cNvPr id="4" name="Content Placeholder 3"/>
          <p:cNvSpPr>
            <a:spLocks noGrp="1"/>
          </p:cNvSpPr>
          <p:nvPr>
            <p:ph idx="1"/>
          </p:nvPr>
        </p:nvSpPr>
        <p:spPr/>
        <p:txBody>
          <a:bodyPr/>
          <a:lstStyle/>
          <a:p>
            <a:pPr>
              <a:spcBef>
                <a:spcPts val="600"/>
              </a:spcBef>
              <a:spcAft>
                <a:spcPts val="600"/>
              </a:spcAft>
            </a:pPr>
            <a:endParaRPr lang="da-DK" altLang="da-DK" sz="1200" b="1" dirty="0">
              <a:ea typeface="SimSun" panose="02010600030101010101" pitchFamily="2" charset="-122"/>
              <a:cs typeface="Times New Roman" panose="02020603050405020304" pitchFamily="18" charset="0"/>
            </a:endParaRPr>
          </a:p>
          <a:p>
            <a:pPr algn="just">
              <a:lnSpc>
                <a:spcPts val="1350"/>
              </a:lnSpc>
            </a:pPr>
            <a:endParaRPr lang="da-DK" sz="1200" dirty="0"/>
          </a:p>
        </p:txBody>
      </p:sp>
      <p:sp>
        <p:nvSpPr>
          <p:cNvPr id="5" name="Text Placeholder 4"/>
          <p:cNvSpPr>
            <a:spLocks noGrp="1"/>
          </p:cNvSpPr>
          <p:nvPr>
            <p:ph type="body" sz="quarter" idx="11"/>
          </p:nvPr>
        </p:nvSpPr>
        <p:spPr/>
        <p:txBody>
          <a:bodyPr/>
          <a:lstStyle/>
          <a:p>
            <a:r>
              <a:rPr lang="da-DK" sz="1600" dirty="0"/>
              <a:t>Udgangspunktet for det dobbelte bogholderi er, at økonomiske transaktioner opdeles efter deres natur i en række arter, som hver især posteres på en konto. Der er ikke noget krav om, at der skal være et bestemt antal konti – det afhænger af den konkrete situation, hvor mange der er brug for. </a:t>
            </a:r>
          </a:p>
          <a:p>
            <a:endParaRPr lang="da-DK" sz="1600" dirty="0"/>
          </a:p>
          <a:p>
            <a:r>
              <a:rPr lang="da-DK" sz="1600" dirty="0"/>
              <a:t>Alle konti indplaceres i én af fem hovedgrupper: </a:t>
            </a:r>
          </a:p>
          <a:p>
            <a:endParaRPr lang="da-DK" sz="1600" dirty="0"/>
          </a:p>
          <a:p>
            <a:r>
              <a:rPr lang="da-DK" sz="1600" dirty="0"/>
              <a:t>1.	Aktiver </a:t>
            </a:r>
          </a:p>
          <a:p>
            <a:r>
              <a:rPr lang="da-DK" sz="1600" dirty="0"/>
              <a:t>2.	Passiver </a:t>
            </a:r>
          </a:p>
          <a:p>
            <a:r>
              <a:rPr lang="da-DK" sz="1600" dirty="0"/>
              <a:t>3.	Indtægter</a:t>
            </a:r>
          </a:p>
          <a:p>
            <a:r>
              <a:rPr lang="da-DK" sz="1600" dirty="0"/>
              <a:t>4.	Omkostninger </a:t>
            </a:r>
          </a:p>
          <a:p>
            <a:r>
              <a:rPr lang="da-DK" sz="1600" dirty="0"/>
              <a:t>5.	Egenkapital </a:t>
            </a:r>
          </a:p>
          <a:p>
            <a:endParaRPr lang="da-DK" sz="1600" dirty="0"/>
          </a:p>
        </p:txBody>
      </p:sp>
      <p:pic>
        <p:nvPicPr>
          <p:cNvPr id="6" name="Audio 5">
            <a:hlinkClick r:id="" action="ppaction://media"/>
            <a:extLst>
              <a:ext uri="{FF2B5EF4-FFF2-40B4-BE49-F238E27FC236}">
                <a16:creationId xmlns:a16="http://schemas.microsoft.com/office/drawing/2014/main" id="{E8DDE9D2-347C-401B-841D-12C0FF9E58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34934829"/>
      </p:ext>
    </p:extLst>
  </p:cSld>
  <p:clrMapOvr>
    <a:masterClrMapping/>
  </p:clrMapOvr>
  <mc:AlternateContent xmlns:mc="http://schemas.openxmlformats.org/markup-compatibility/2006" xmlns:p14="http://schemas.microsoft.com/office/powerpoint/2010/main">
    <mc:Choice Requires="p14">
      <p:transition spd="slow" p14:dur="2000" advTm="83158"/>
    </mc:Choice>
    <mc:Fallback xmlns="">
      <p:transition spd="slow" advTm="83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dirty="0"/>
              <a:t>Introduktion til det dobbelte bogholderis princip</a:t>
            </a:r>
          </a:p>
        </p:txBody>
      </p:sp>
      <p:sp>
        <p:nvSpPr>
          <p:cNvPr id="4" name="Content Placeholder 3"/>
          <p:cNvSpPr>
            <a:spLocks noGrp="1"/>
          </p:cNvSpPr>
          <p:nvPr>
            <p:ph idx="1"/>
          </p:nvPr>
        </p:nvSpPr>
        <p:spPr/>
        <p:txBody>
          <a:bodyPr/>
          <a:lstStyle/>
          <a:p>
            <a:pPr>
              <a:spcBef>
                <a:spcPts val="600"/>
              </a:spcBef>
              <a:spcAft>
                <a:spcPts val="600"/>
              </a:spcAft>
            </a:pPr>
            <a:endParaRPr lang="da-DK" altLang="da-DK" sz="1200" b="1" dirty="0">
              <a:ea typeface="SimSun" panose="02010600030101010101" pitchFamily="2" charset="-122"/>
              <a:cs typeface="Times New Roman" panose="02020603050405020304" pitchFamily="18" charset="0"/>
            </a:endParaRPr>
          </a:p>
          <a:p>
            <a:pPr algn="just">
              <a:lnSpc>
                <a:spcPts val="1350"/>
              </a:lnSpc>
            </a:pPr>
            <a:endParaRPr lang="da-DK" sz="1200" dirty="0"/>
          </a:p>
        </p:txBody>
      </p:sp>
      <p:sp>
        <p:nvSpPr>
          <p:cNvPr id="5" name="Text Placeholder 4"/>
          <p:cNvSpPr>
            <a:spLocks noGrp="1"/>
          </p:cNvSpPr>
          <p:nvPr>
            <p:ph type="body" sz="quarter" idx="11"/>
          </p:nvPr>
        </p:nvSpPr>
        <p:spPr/>
        <p:txBody>
          <a:bodyPr/>
          <a:lstStyle/>
          <a:p>
            <a:r>
              <a:rPr lang="da-DK" sz="1600" dirty="0"/>
              <a:t>Hver konto er inddelt i en debet- og en kreditside. Posteringerne på de enkelte konti følger overordnet nedenstående regelsæt:</a:t>
            </a:r>
          </a:p>
          <a:p>
            <a:r>
              <a:rPr lang="da-DK" sz="1600" dirty="0"/>
              <a:t> </a:t>
            </a:r>
          </a:p>
          <a:p>
            <a:endParaRPr lang="da-DK" sz="1600" dirty="0"/>
          </a:p>
          <a:p>
            <a:endParaRPr lang="da-DK" sz="1600" dirty="0"/>
          </a:p>
          <a:p>
            <a:endParaRPr lang="da-DK" sz="1600" dirty="0"/>
          </a:p>
          <a:p>
            <a:endParaRPr lang="da-DK" sz="1600" dirty="0"/>
          </a:p>
          <a:p>
            <a:endParaRPr lang="da-DK" sz="1600" dirty="0"/>
          </a:p>
          <a:p>
            <a:endParaRPr lang="da-DK" sz="1600" dirty="0"/>
          </a:p>
          <a:p>
            <a:endParaRPr lang="da-DK" sz="1600" dirty="0"/>
          </a:p>
          <a:p>
            <a:endParaRPr lang="da-DK" sz="1600" dirty="0"/>
          </a:p>
          <a:p>
            <a:endParaRPr lang="da-DK" sz="1600" dirty="0"/>
          </a:p>
          <a:p>
            <a:endParaRPr lang="da-DK" sz="1600" dirty="0"/>
          </a:p>
          <a:p>
            <a:endParaRPr lang="da-DK" sz="1600" dirty="0"/>
          </a:p>
          <a:p>
            <a:r>
              <a:rPr lang="da-DK" sz="1600" dirty="0"/>
              <a:t>Som beskrevet tidligere, sker posteringerne i hhv. højre og venstre side af kontiene. For nemheds skyld kan posteringerne ligeledes ske med fortegn:</a:t>
            </a:r>
          </a:p>
          <a:p>
            <a:pPr lvl="0"/>
            <a:r>
              <a:rPr lang="da-DK" sz="1600" dirty="0"/>
              <a:t>Debetposteringer føres med + (plus)</a:t>
            </a:r>
          </a:p>
          <a:p>
            <a:pPr lvl="0"/>
            <a:r>
              <a:rPr lang="da-DK" sz="1600" dirty="0"/>
              <a:t>Kreditposteringer føres med ÷ (minus)</a:t>
            </a:r>
          </a:p>
          <a:p>
            <a:endParaRPr lang="da-DK" sz="1600" dirty="0"/>
          </a:p>
        </p:txBody>
      </p:sp>
      <p:pic>
        <p:nvPicPr>
          <p:cNvPr id="6" name="Picture 5">
            <a:extLst>
              <a:ext uri="{FF2B5EF4-FFF2-40B4-BE49-F238E27FC236}">
                <a16:creationId xmlns:a16="http://schemas.microsoft.com/office/drawing/2014/main" id="{1D4E01D0-C47E-4BE2-BBCE-4C6E47A6049C}"/>
              </a:ext>
            </a:extLst>
          </p:cNvPr>
          <p:cNvPicPr>
            <a:picLocks noChangeAspect="1"/>
          </p:cNvPicPr>
          <p:nvPr/>
        </p:nvPicPr>
        <p:blipFill>
          <a:blip r:embed="rId5"/>
          <a:stretch>
            <a:fillRect/>
          </a:stretch>
        </p:blipFill>
        <p:spPr>
          <a:xfrm>
            <a:off x="2627784" y="1828206"/>
            <a:ext cx="4896544" cy="3201587"/>
          </a:xfrm>
          <a:prstGeom prst="rect">
            <a:avLst/>
          </a:prstGeom>
        </p:spPr>
      </p:pic>
      <p:pic>
        <p:nvPicPr>
          <p:cNvPr id="2" name="Audio 1">
            <a:hlinkClick r:id="" action="ppaction://media"/>
            <a:extLst>
              <a:ext uri="{FF2B5EF4-FFF2-40B4-BE49-F238E27FC236}">
                <a16:creationId xmlns:a16="http://schemas.microsoft.com/office/drawing/2014/main" id="{C6EFBD7D-D3CF-449A-9CC5-E791B4EED1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69044672"/>
      </p:ext>
    </p:extLst>
  </p:cSld>
  <p:clrMapOvr>
    <a:masterClrMapping/>
  </p:clrMapOvr>
  <mc:AlternateContent xmlns:mc="http://schemas.openxmlformats.org/markup-compatibility/2006" xmlns:p14="http://schemas.microsoft.com/office/powerpoint/2010/main">
    <mc:Choice Requires="p14">
      <p:transition spd="slow" p14:dur="2000" advTm="136865"/>
    </mc:Choice>
    <mc:Fallback xmlns="">
      <p:transition spd="slow" advTm="136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r>
              <a:rPr lang="da-DK" dirty="0"/>
              <a:t>Fundamentale regler</a:t>
            </a:r>
          </a:p>
        </p:txBody>
      </p:sp>
      <p:sp>
        <p:nvSpPr>
          <p:cNvPr id="4" name="Content Placeholder 3"/>
          <p:cNvSpPr>
            <a:spLocks noGrp="1"/>
          </p:cNvSpPr>
          <p:nvPr>
            <p:ph idx="1"/>
          </p:nvPr>
        </p:nvSpPr>
        <p:spPr/>
        <p:txBody>
          <a:bodyPr/>
          <a:lstStyle/>
          <a:p>
            <a:pPr>
              <a:spcBef>
                <a:spcPts val="600"/>
              </a:spcBef>
              <a:spcAft>
                <a:spcPts val="600"/>
              </a:spcAft>
            </a:pPr>
            <a:endParaRPr lang="da-DK" altLang="da-DK" sz="1200" b="1" dirty="0">
              <a:ea typeface="SimSun" panose="02010600030101010101" pitchFamily="2" charset="-122"/>
              <a:cs typeface="Times New Roman" panose="02020603050405020304" pitchFamily="18" charset="0"/>
            </a:endParaRPr>
          </a:p>
          <a:p>
            <a:pPr algn="just">
              <a:lnSpc>
                <a:spcPts val="1350"/>
              </a:lnSpc>
            </a:pPr>
            <a:endParaRPr lang="da-DK" sz="1200" dirty="0"/>
          </a:p>
        </p:txBody>
      </p:sp>
      <p:sp>
        <p:nvSpPr>
          <p:cNvPr id="5" name="Text Placeholder 4"/>
          <p:cNvSpPr>
            <a:spLocks noGrp="1"/>
          </p:cNvSpPr>
          <p:nvPr>
            <p:ph type="body" sz="quarter" idx="11"/>
          </p:nvPr>
        </p:nvSpPr>
        <p:spPr/>
        <p:txBody>
          <a:bodyPr/>
          <a:lstStyle/>
          <a:p>
            <a:r>
              <a:rPr lang="da-DK" sz="1600" dirty="0"/>
              <a:t>Der er en række grundlæggende sammenhænge i forbindelse med brugen af det dobbelte bogholderis princip. </a:t>
            </a:r>
          </a:p>
          <a:p>
            <a:endParaRPr lang="da-DK" sz="1600" dirty="0"/>
          </a:p>
          <a:p>
            <a:r>
              <a:rPr lang="da-DK" sz="1600" dirty="0"/>
              <a:t>Der skal foretages såvel en debet- som en kredit-kontering, og derved opretholdes ”grundloven” i det dobbelte bogholderisystem. Foretages der kun en kontering, fx en kredit-kontering, er der ubalance – dette benævnes etbenede transaktioner/kontering. Indførelsen af bogføringssystemer betyder, at denne ubalance ikke er mulig, da posteringer ikke kan gennemføres, uden at posteringen balancerer. </a:t>
            </a:r>
          </a:p>
          <a:p>
            <a:endParaRPr lang="da-DK" sz="1600" dirty="0"/>
          </a:p>
          <a:p>
            <a:r>
              <a:rPr lang="da-DK" sz="1600" dirty="0"/>
              <a:t>For at efterleve principperne i det dobbelte bogholderi kan der oprettes såkaldte T–konti (”T–</a:t>
            </a:r>
            <a:r>
              <a:rPr lang="da-DK" sz="1600" dirty="0" err="1"/>
              <a:t>accounts</a:t>
            </a:r>
            <a:r>
              <a:rPr lang="da-DK" sz="1600" dirty="0"/>
              <a:t>”) for hver enkelt konto i resultatopgørelsen og balancen, og til disse T-konti oprettes yderlige underliggende T-konti – vi taler her om registreringer på overordnet niveau og efterfølgende detailregistreringer. </a:t>
            </a:r>
          </a:p>
          <a:p>
            <a:endParaRPr lang="da-DK" sz="1600" dirty="0"/>
          </a:p>
          <a:p>
            <a:r>
              <a:rPr lang="da-DK" sz="1600" dirty="0"/>
              <a:t>•	Debet: foretages altid i venstre side af en konto</a:t>
            </a:r>
          </a:p>
          <a:p>
            <a:r>
              <a:rPr lang="da-DK" sz="1600" dirty="0"/>
              <a:t>•	Kredit: foretages altid i højre side af en konto </a:t>
            </a:r>
          </a:p>
          <a:p>
            <a:endParaRPr lang="da-DK" sz="1600" dirty="0"/>
          </a:p>
        </p:txBody>
      </p:sp>
      <p:pic>
        <p:nvPicPr>
          <p:cNvPr id="2" name="Picture 1">
            <a:extLst>
              <a:ext uri="{FF2B5EF4-FFF2-40B4-BE49-F238E27FC236}">
                <a16:creationId xmlns:a16="http://schemas.microsoft.com/office/drawing/2014/main" id="{ADAB63EB-0990-4F47-958A-5CB2C3221D75}"/>
              </a:ext>
            </a:extLst>
          </p:cNvPr>
          <p:cNvPicPr>
            <a:picLocks noChangeAspect="1"/>
          </p:cNvPicPr>
          <p:nvPr/>
        </p:nvPicPr>
        <p:blipFill>
          <a:blip r:embed="rId5"/>
          <a:stretch>
            <a:fillRect/>
          </a:stretch>
        </p:blipFill>
        <p:spPr>
          <a:xfrm>
            <a:off x="7596336" y="5301208"/>
            <a:ext cx="1230635" cy="670586"/>
          </a:xfrm>
          <a:prstGeom prst="rect">
            <a:avLst/>
          </a:prstGeom>
          <a:ln>
            <a:solidFill>
              <a:srgbClr val="003A4C"/>
            </a:solidFill>
          </a:ln>
        </p:spPr>
      </p:pic>
      <p:pic>
        <p:nvPicPr>
          <p:cNvPr id="6" name="Audio 5">
            <a:hlinkClick r:id="" action="ppaction://media"/>
            <a:extLst>
              <a:ext uri="{FF2B5EF4-FFF2-40B4-BE49-F238E27FC236}">
                <a16:creationId xmlns:a16="http://schemas.microsoft.com/office/drawing/2014/main" id="{FCA84E60-3BE8-41F0-8890-46EDE2D08E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58250346"/>
      </p:ext>
    </p:extLst>
  </p:cSld>
  <p:clrMapOvr>
    <a:masterClrMapping/>
  </p:clrMapOvr>
  <mc:AlternateContent xmlns:mc="http://schemas.openxmlformats.org/markup-compatibility/2006" xmlns:p14="http://schemas.microsoft.com/office/powerpoint/2010/main">
    <mc:Choice Requires="p14">
      <p:transition spd="slow" p14:dur="2000" advTm="140446"/>
    </mc:Choice>
    <mc:Fallback xmlns="">
      <p:transition spd="slow" advTm="140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62469">
  <a:themeElements>
    <a:clrScheme name="">
      <a:dk1>
        <a:srgbClr val="000000"/>
      </a:dk1>
      <a:lt1>
        <a:srgbClr val="FFFFFF"/>
      </a:lt1>
      <a:dk2>
        <a:srgbClr val="000000"/>
      </a:dk2>
      <a:lt2>
        <a:srgbClr val="FFFFFF"/>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fontScheme name="6246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da-DK"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da-DK"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62469 1">
        <a:dk1>
          <a:srgbClr val="000000"/>
        </a:dk1>
        <a:lt1>
          <a:srgbClr val="FFCC66"/>
        </a:lt1>
        <a:dk2>
          <a:srgbClr val="996633"/>
        </a:dk2>
        <a:lt2>
          <a:srgbClr val="CC6600"/>
        </a:lt2>
        <a:accent1>
          <a:srgbClr val="FF9933"/>
        </a:accent1>
        <a:accent2>
          <a:srgbClr val="CCCCCC"/>
        </a:accent2>
        <a:accent3>
          <a:srgbClr val="FFE2B8"/>
        </a:accent3>
        <a:accent4>
          <a:srgbClr val="000000"/>
        </a:accent4>
        <a:accent5>
          <a:srgbClr val="FFCAAD"/>
        </a:accent5>
        <a:accent6>
          <a:srgbClr val="B9B9B9"/>
        </a:accent6>
        <a:hlink>
          <a:srgbClr val="CC9900"/>
        </a:hlink>
        <a:folHlink>
          <a:srgbClr val="993366"/>
        </a:folHlink>
      </a:clrScheme>
      <a:clrMap bg1="lt1" tx1="dk1" bg2="lt2" tx2="dk2" accent1="accent1" accent2="accent2" accent3="accent3" accent4="accent4" accent5="accent5" accent6="accent6" hlink="hlink" folHlink="folHlink"/>
    </a:extraClrScheme>
    <a:extraClrScheme>
      <a:clrScheme name="62469 2">
        <a:dk1>
          <a:srgbClr val="000000"/>
        </a:dk1>
        <a:lt1>
          <a:srgbClr val="FFFFCC"/>
        </a:lt1>
        <a:dk2>
          <a:srgbClr val="996633"/>
        </a:dk2>
        <a:lt2>
          <a:srgbClr val="CC9900"/>
        </a:lt2>
        <a:accent1>
          <a:srgbClr val="FF9933"/>
        </a:accent1>
        <a:accent2>
          <a:srgbClr val="FFFFFF"/>
        </a:accent2>
        <a:accent3>
          <a:srgbClr val="FFFFE2"/>
        </a:accent3>
        <a:accent4>
          <a:srgbClr val="000000"/>
        </a:accent4>
        <a:accent5>
          <a:srgbClr val="FFCAAD"/>
        </a:accent5>
        <a:accent6>
          <a:srgbClr val="E7E7E7"/>
        </a:accent6>
        <a:hlink>
          <a:srgbClr val="FFCC66"/>
        </a:hlink>
        <a:folHlink>
          <a:srgbClr val="993366"/>
        </a:folHlink>
      </a:clrScheme>
      <a:clrMap bg1="lt1" tx1="dk1" bg2="lt2" tx2="dk2" accent1="accent1" accent2="accent2" accent3="accent3" accent4="accent4" accent5="accent5" accent6="accent6" hlink="hlink" folHlink="folHlink"/>
    </a:extraClrScheme>
    <a:extraClrScheme>
      <a:clrScheme name="62469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CBCBCB"/>
        </a:hlink>
        <a:folHlink>
          <a:srgbClr val="FFFFFF"/>
        </a:folHlink>
      </a:clrScheme>
      <a:clrMap bg1="lt1" tx1="dk1" bg2="lt2" tx2="dk2" accent1="accent1" accent2="accent2" accent3="accent3" accent4="accent4" accent5="accent5" accent6="accent6" hlink="hlink" folHlink="folHlink"/>
    </a:extraClrScheme>
    <a:extraClrScheme>
      <a:clrScheme name="62469 4">
        <a:dk1>
          <a:srgbClr val="000000"/>
        </a:dk1>
        <a:lt1>
          <a:srgbClr val="F8F8F8"/>
        </a:lt1>
        <a:dk2>
          <a:srgbClr val="006600"/>
        </a:dk2>
        <a:lt2>
          <a:srgbClr val="FFCC00"/>
        </a:lt2>
        <a:accent1>
          <a:srgbClr val="9999FF"/>
        </a:accent1>
        <a:accent2>
          <a:srgbClr val="003300"/>
        </a:accent2>
        <a:accent3>
          <a:srgbClr val="AAB8AA"/>
        </a:accent3>
        <a:accent4>
          <a:srgbClr val="D4D4D4"/>
        </a:accent4>
        <a:accent5>
          <a:srgbClr val="CACAFF"/>
        </a:accent5>
        <a:accent6>
          <a:srgbClr val="002D00"/>
        </a:accent6>
        <a:hlink>
          <a:srgbClr val="009966"/>
        </a:hlink>
        <a:folHlink>
          <a:srgbClr val="6600CC"/>
        </a:folHlink>
      </a:clrScheme>
      <a:clrMap bg1="dk2" tx1="lt1" bg2="dk1" tx2="lt2" accent1="accent1" accent2="accent2" accent3="accent3" accent4="accent4" accent5="accent5" accent6="accent6" hlink="hlink" folHlink="folHlink"/>
    </a:extraClrScheme>
    <a:extraClrScheme>
      <a:clrScheme name="62469 5">
        <a:dk1>
          <a:srgbClr val="000000"/>
        </a:dk1>
        <a:lt1>
          <a:srgbClr val="F8F8F8"/>
        </a:lt1>
        <a:dk2>
          <a:srgbClr val="990099"/>
        </a:dk2>
        <a:lt2>
          <a:srgbClr val="FFCC00"/>
        </a:lt2>
        <a:accent1>
          <a:srgbClr val="9999FF"/>
        </a:accent1>
        <a:accent2>
          <a:srgbClr val="660066"/>
        </a:accent2>
        <a:accent3>
          <a:srgbClr val="CAAACA"/>
        </a:accent3>
        <a:accent4>
          <a:srgbClr val="D4D4D4"/>
        </a:accent4>
        <a:accent5>
          <a:srgbClr val="CACAFF"/>
        </a:accent5>
        <a:accent6>
          <a:srgbClr val="5C005C"/>
        </a:accent6>
        <a:hlink>
          <a:srgbClr val="CC00CC"/>
        </a:hlink>
        <a:folHlink>
          <a:srgbClr val="6600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1366</TotalTime>
  <Words>1517</Words>
  <Application>Microsoft Office PowerPoint</Application>
  <PresentationFormat>On-screen Show (4:3)</PresentationFormat>
  <Paragraphs>115</Paragraphs>
  <Slides>12</Slides>
  <Notes>10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Times New Roman</vt:lpstr>
      <vt:lpstr>Verdana</vt:lpstr>
      <vt:lpstr>Wingdings 2</vt:lpstr>
      <vt:lpstr>62469</vt:lpstr>
      <vt:lpstr>PowerPoint Presentation</vt:lpstr>
      <vt:lpstr>Indlæringsmål til kapitel 13</vt:lpstr>
      <vt:lpstr>Bogføringsloven – det lovmæssige grundlag </vt:lpstr>
      <vt:lpstr>Bogføringsloven – det lovmæssige grundlag </vt:lpstr>
      <vt:lpstr>Bogføringsloven – det lovmæssige grundlag </vt:lpstr>
      <vt:lpstr>Bogføringsloven – det lovmæssige grundlag </vt:lpstr>
      <vt:lpstr>Introduktion til det dobbelte bogholderis princip</vt:lpstr>
      <vt:lpstr>Introduktion til det dobbelte bogholderis princip</vt:lpstr>
      <vt:lpstr>Fundamentale regler</vt:lpstr>
      <vt:lpstr>Kontoplanen </vt:lpstr>
      <vt:lpstr>Afslutningskontering til resultatopgørelsen og balancen </vt:lpstr>
      <vt:lpstr>PowerPoint Presentation</vt:lpstr>
    </vt:vector>
  </TitlesOfParts>
  <Company>clasen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Danske eksempler på positiv regnskabsforskning</dc:title>
  <dc:creator>Jesper</dc:creator>
  <cp:lastModifiedBy>Kyhnauv-Vejgaard, Peter</cp:lastModifiedBy>
  <cp:revision>167</cp:revision>
  <cp:lastPrinted>1601-01-01T00:00:00Z</cp:lastPrinted>
  <dcterms:created xsi:type="dcterms:W3CDTF">2006-08-14T18:26:39Z</dcterms:created>
  <dcterms:modified xsi:type="dcterms:W3CDTF">2022-08-29T07:42:50Z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2022-06-29T11:33:56Z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fc8e70bc-1c5e-408a-8aff-b1bb19f2d651</vt:lpwstr>
  </property>
  <property fmtid="{D5CDD505-2E9C-101B-9397-08002B2CF9AE}" pid="8" name="MSIP_Label_ea60d57e-af5b-4752-ac57-3e4f28ca11dc_ContentBits">
    <vt:lpwstr>0</vt:lpwstr>
  </property>
</Properties>
</file>