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3" d="100"/>
          <a:sy n="113" d="100"/>
        </p:scale>
        <p:origin x="-157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DDE51A-5B29-4474-8E89-0C935532564A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1D594F-637A-41D9-A9E3-E9A6AA07CA4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34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Pladsholder til teks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D8E37-B71C-4A12-BD7D-EB909DCF0C02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dias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47F5D9-2EA9-4CFC-B51B-FE9470DAE1F2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5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48AFF6-C253-4145-B70B-2E96CDD02D82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608DFA-99F9-4697-8619-FA5CE41481A5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19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D15E47-BF90-4F00-9E0A-12ADC7973227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0CCD44-D726-48B5-9645-ABCA31E4BB6B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3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8F5060-4957-4FB3-86C9-073F4211456B}" type="datetime1">
              <a:rPr lang="da-DK" smtClean="0"/>
              <a:pPr lvl="0"/>
              <a:t>09-08-2018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2C53A0-36E9-4BC8-974B-FBB5C699C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04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9799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41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461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6076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0053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422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949280"/>
            <a:ext cx="9144000" cy="9087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117" y="0"/>
            <a:ext cx="782693" cy="6858000"/>
          </a:xfrm>
          <a:prstGeom prst="rect">
            <a:avLst/>
          </a:prstGeom>
        </p:spPr>
      </p:pic>
      <p:sp>
        <p:nvSpPr>
          <p:cNvPr id="4" name="Tekstfelt 3"/>
          <p:cNvSpPr txBox="1"/>
          <p:nvPr userDrawn="1"/>
        </p:nvSpPr>
        <p:spPr>
          <a:xfrm>
            <a:off x="467544" y="6218974"/>
            <a:ext cx="284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Sygeplejebogen</a:t>
            </a:r>
            <a:r>
              <a:rPr lang="da-DK" baseline="0" dirty="0" smtClean="0">
                <a:solidFill>
                  <a:schemeClr val="bg1"/>
                </a:solidFill>
              </a:rPr>
              <a:t> 3, 5. udgave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39744" y="6112247"/>
            <a:ext cx="2304256" cy="7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8958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817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396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851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7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8F5060-4957-4FB3-86C9-073F4211456B}" type="datetime1">
              <a:rPr lang="da-DK" smtClean="0"/>
              <a:pPr lvl="0"/>
              <a:t>09-08-2018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2C53A0-36E9-4BC8-974B-FBB5C699C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3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C45FC-63D0-4D67-8539-3E35DA2CF905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6353EC-0F7F-4913-802F-DE03DBB2FF5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20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6B54C-9C44-42BB-8BCF-667E2F07662C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dias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F12A84-8B85-4BDD-A6F5-7BE4EE395F45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4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05A2D1-41B0-4302-A81F-519A31F66FE8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8" name="Pladsholder til sidefod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9" name="Pladsholder til dias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8B6EF7-67EB-4543-885A-C924F163EA42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47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26B87C-8F76-4A79-A627-794879B1DF58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4" name="Pladsholder til sidefod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Pladsholder til dias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E370C0-5A93-43F0-A729-C87E9BDB758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2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3DD105-4D50-44BF-B15E-F24129097DC2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3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4" name="Pladsholder til dias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9392C3-2441-4148-87F5-E478FE8014B8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2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876649-B3E1-45DA-8A73-BAB22EDAFABE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dias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9AFDB6-0AA4-4E7D-A38D-B96DDF1A4270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09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88F5060-4957-4FB3-86C9-073F4211456B}" type="datetime1">
              <a:rPr lang="da-DK"/>
              <a:pPr lvl="0"/>
              <a:t>09-08-2018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62C53A0-36E9-4BC8-974B-FBB5C699C68F}" type="slidenum"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da-DK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da-DK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da-DK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da-DK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da-DK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2F3A9-78CF-4043-92CE-7CF3E377D5F2}" type="datetimeFigureOut">
              <a:rPr lang="da-DK" smtClean="0"/>
              <a:t>09-08-2018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5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99941"/>
            <a:ext cx="6889759" cy="2140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5084451" cy="47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75" y="764704"/>
            <a:ext cx="555965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36712"/>
            <a:ext cx="5033651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0"/>
            <a:ext cx="5182324" cy="41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08" y="908720"/>
            <a:ext cx="4163007" cy="41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32" y="836712"/>
            <a:ext cx="4324954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36712"/>
            <a:ext cx="4263033" cy="41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34675"/>
            <a:ext cx="8261526" cy="25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4924744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50526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4905298" cy="35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5401429" cy="35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68760"/>
            <a:ext cx="5381424" cy="351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5065340" cy="35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1196752"/>
            <a:ext cx="5213379" cy="35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653496" cy="35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4613"/>
            <a:ext cx="4512055" cy="55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Sygeplejebogen 1 - 5. udgave - Diasmaster</Template>
  <TotalTime>10</TotalTime>
  <Words>0</Words>
  <Application>Microsoft Office PowerPoint</Application>
  <PresentationFormat>Skærmshow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18</vt:i4>
      </vt:variant>
    </vt:vector>
  </HeadingPairs>
  <TitlesOfParts>
    <vt:vector size="20" baseType="lpstr">
      <vt:lpstr>Kontortema</vt:lpstr>
      <vt:lpstr>Brugerdefineret 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Elise Nyhus</dc:creator>
  <cp:lastModifiedBy>Gitte Holden</cp:lastModifiedBy>
  <cp:revision>4</cp:revision>
  <dcterms:created xsi:type="dcterms:W3CDTF">2018-07-12T10:41:27Z</dcterms:created>
  <dcterms:modified xsi:type="dcterms:W3CDTF">2018-08-09T11:26:48Z</dcterms:modified>
</cp:coreProperties>
</file>