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A4DEE-378A-46A5-B7F0-06847769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C22A997-592F-4F4A-A7D9-46E9F25E9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BA7961-FA2D-474F-ADC1-E8263159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08718A-49A6-4E39-BBA9-9561540B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5FEF3B-EE26-46D5-B508-3F5D2DC8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64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2EC72-AC78-4A48-8CC7-1C734294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45115C8-365F-42A3-B380-71B91268B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CAF016-07EE-4F65-A5E6-6C84FF63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14D66D7-4900-42F3-A8C0-8C494D32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68A536-D640-4984-9B3F-3AF56C56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0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9C36438-EDA1-4FA6-8AE9-C10EA1DE5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39D096F-9BFD-41D2-9BF6-4B2D472CB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5E2CCD-0846-407B-BB2C-A7A6712D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626A782-A340-462E-B04A-59264ED8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0D6FCF-DC9F-436B-9FE5-60BA3D39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20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ABDB0-A566-489B-AA4A-3E918484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170E3C-AEF1-43D8-B8BB-BC8A6AF9D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6D0BCF-C956-4F20-BDE6-1E50FC83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C0F264-A4D7-43BE-A499-89015D74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1871AA-645E-4123-96C7-708A20D2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63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B3D8E-CCD3-441C-8BE1-E891BEA4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6EBB489-AB03-44E8-98EA-B9A0D7D9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723079A-3D92-4FFC-8953-CB4D7661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40C6AB-3570-4F90-AC7A-E5965188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290A7A-75E0-4EE6-BA76-92A9871E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44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37C3D-24D7-41E7-A99E-81682A93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C9FDD7-88DD-40A7-925F-9B67F983F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14CC89-02BA-4B47-BE4C-E753876A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54D8CBC-EF2F-4489-BA91-B57E01B8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DFBC2FD-AB45-4A2C-BCB7-8B41CFB9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6A7914-9815-4E6C-BDBE-F88C49E6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847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713AB-7D11-4DAD-AB91-9D80ACC4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DACB942-7519-423B-AF1B-DEC4E5EE8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DF6093-24DA-4969-B709-CF200973C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2B52824-60B6-46C3-AD5D-793E5EAEA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53508FE-6222-414B-8884-998A2999A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CDDFC74-8658-4A88-A044-2124F684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15127E6-B971-4EA2-8ECD-15CCBDA7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57E4B8A-C564-4BB9-8F10-8595CF89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6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A8541-1A0B-4F76-A1FA-1B3C1DBF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6F08CF4-BC50-4538-B27A-E70316BD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C2ED1AC-A198-46FB-B6E5-429FF66C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BE9A234-980A-4DD1-9797-3142C206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15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8FD6A01-05D7-4883-BD5F-2995ABF7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4A19E40-DEE1-4121-9640-4D19113A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F64A103-BE1E-4290-AE51-756AA1E9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8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0E240-546B-4F18-9F97-FEB2E122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81FDC7-E082-4915-919C-56A6B69FA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0084A23-31F4-4406-8015-B43A37C5B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FB1E70-FC70-45F0-8687-6DE69446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35B9F07-9F3F-4EBD-AADC-BC7A3EF0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7B0D6D-0427-46F6-9881-46E62E71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48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15C61-DCD5-420E-B127-CA5B3BE2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347433D-CFD0-46FC-8962-C53A2A2C7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2AB0F07-BCF6-4E53-AD4B-B4E28A9C2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C0B210D-95D8-44C1-AA34-4CF79666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0200DC-C7FC-4D16-A45D-77448A0F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65D9A2-F36D-4F86-9E82-D7604672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092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3E66E25-4D10-4C63-9AAB-7E1871E4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D5128D-C7F3-4FB9-AEC4-DAE737F05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0F1398-DE73-412C-B087-8FF183AC8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E4D4-4571-40D3-987E-DECFA1F37443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1CBAD12-F285-47CD-A8FA-46ED2D624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CCC00E-91D4-43D8-AB4B-492A9824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D02B-E33D-4E9B-A110-222467CD3A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29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3911AEC5-7AD3-4655-BE99-7BCC0D943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62" y="28575"/>
            <a:ext cx="8982075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3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05C8164-69B9-4EFE-867A-DFF29F032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95425"/>
            <a:ext cx="73152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8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246A29E-90AC-4F8E-8D11-189E7E889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37" y="1428750"/>
            <a:ext cx="92297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7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A304664-82CA-4FBC-A7A5-D9177B48F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20" y="0"/>
            <a:ext cx="34563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2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0127B93-7617-4048-B72E-CBD05EA43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12" y="1285875"/>
            <a:ext cx="54387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5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0150307-B1F8-4497-B599-0055ADF06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71550"/>
            <a:ext cx="9144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0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67DCB69-62A7-48AE-B75E-BB9208111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54" y="0"/>
            <a:ext cx="9062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7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3110E26-2194-4639-879D-93EC1F44B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510" y="0"/>
            <a:ext cx="75989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E49F0AA-FB99-4803-8BDD-5741EC42D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712" y="1633537"/>
            <a:ext cx="91725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3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CA55A98-659D-4570-B171-E1FF7467C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2" y="1238250"/>
            <a:ext cx="73818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8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B1F05F9-36AE-46DA-A3E8-7EFC61C4C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2" y="957262"/>
            <a:ext cx="730567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9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2ED4E00-6F9B-498E-B4D5-118527BAF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37" y="1719262"/>
            <a:ext cx="74771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4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545E045-AE69-4AD9-A7C2-E70322C18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5" y="1824037"/>
            <a:ext cx="73723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8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488A07C-2875-482F-B79D-BDCAB6479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143000"/>
            <a:ext cx="53911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2019-12-19T13:43:07Z</dcterms:created>
  <dcterms:modified xsi:type="dcterms:W3CDTF">2019-12-19T13:48:40Z</dcterms:modified>
</cp:coreProperties>
</file>