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2"/>
            <a:ext cx="6653189" cy="201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836712"/>
            <a:ext cx="4984175" cy="368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6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749" y="0"/>
            <a:ext cx="2410363" cy="58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76672"/>
            <a:ext cx="4824133" cy="511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20688"/>
            <a:ext cx="4995607" cy="465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5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764704"/>
            <a:ext cx="4989892" cy="456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1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Elise Nyhus</cp:lastModifiedBy>
  <cp:revision>18</cp:revision>
  <dcterms:created xsi:type="dcterms:W3CDTF">2015-07-14T11:20:10Z</dcterms:created>
  <dcterms:modified xsi:type="dcterms:W3CDTF">2018-07-12T10:03:24Z</dcterms:modified>
</cp:coreProperties>
</file>