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2" r:id="rId2"/>
  </p:sldMasterIdLst>
  <p:sldIdLst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588" y="2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DDE51A-5B29-4474-8E89-0C935532564A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1D594F-637A-41D9-A9E3-E9A6AA07CA4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3474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2D8E37-B71C-4A12-BD7D-EB909DCF0C0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B47F5D9-2EA9-4CFC-B51B-FE9470DAE1F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560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848AFF6-C253-4145-B70B-2E96CDD02D8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608DFA-99F9-4697-8619-FA5CE41481A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195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D15E47-BF90-4F00-9E0A-12ADC7973227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0CCD44-D726-48B5-9645-ABCA31E4BB6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2333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00408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799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541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34617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860763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00533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94229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" y="5949280"/>
            <a:ext cx="9144000" cy="908720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27117" y="0"/>
            <a:ext cx="782693" cy="6858000"/>
          </a:xfrm>
          <a:prstGeom prst="rect">
            <a:avLst/>
          </a:prstGeom>
        </p:spPr>
      </p:pic>
      <p:sp>
        <p:nvSpPr>
          <p:cNvPr id="4" name="Tekstfelt 3"/>
          <p:cNvSpPr txBox="1"/>
          <p:nvPr userDrawn="1"/>
        </p:nvSpPr>
        <p:spPr>
          <a:xfrm>
            <a:off x="467544" y="6218974"/>
            <a:ext cx="2840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 smtClean="0">
                <a:solidFill>
                  <a:schemeClr val="bg1"/>
                </a:solidFill>
              </a:rPr>
              <a:t>Sygeplejebogen</a:t>
            </a:r>
            <a:r>
              <a:rPr lang="da-DK" baseline="0" dirty="0" smtClean="0">
                <a:solidFill>
                  <a:schemeClr val="bg1"/>
                </a:solidFill>
              </a:rPr>
              <a:t> 1, 5. udgave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839744" y="6112247"/>
            <a:ext cx="2304256" cy="71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765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589582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58178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439688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785144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8758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88F5060-4957-4FB3-86C9-073F4211456B}" type="datetime1">
              <a:rPr lang="da-DK" smtClean="0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62C53A0-36E9-4BC8-974B-FBB5C699C68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1368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37C45FC-63D0-4D67-8539-3E35DA2CF905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6353EC-0F7F-4913-802F-DE03DBB2FF57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020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56B54C-9C44-42BB-8BCF-667E2F07662C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6F12A84-8B85-4BDD-A6F5-7BE4EE395F45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049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05A2D1-41B0-4302-A81F-519A31F66FE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F8B6EF7-67EB-4543-885A-C924F163EA4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84754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6B87C-8F76-4A79-A627-794879B1DF58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E370C0-5A93-43F0-A729-C87E9BDB758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1235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3DD105-4D50-44BF-B15E-F24129097DC2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9392C3-2441-4148-87F5-E478FE8014B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6205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1876649-B3E1-45DA-8A73-BAB22EDAFABE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C9AFDB6-0AA4-4E7D-A38D-B96DDF1A4270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10987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688F5060-4957-4FB3-86C9-073F4211456B}" type="datetime1">
              <a:rPr lang="da-DK"/>
              <a:pPr lvl="0"/>
              <a:t>12-07-2018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D62C53A0-36E9-4BC8-974B-FBB5C699C68F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2F3A9-78CF-4043-92CE-7CF3E377D5F2}" type="datetimeFigureOut">
              <a:rPr lang="da-DK" smtClean="0"/>
              <a:t>12-07-2018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CC7BA-DD51-4135-99E5-8D28E91135E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356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916832"/>
            <a:ext cx="7230484" cy="222344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332656"/>
            <a:ext cx="5710082" cy="5189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1988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60648"/>
            <a:ext cx="4881291" cy="5172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0449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ugerdefineret design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0</Words>
  <Application>Microsoft Office PowerPoint</Application>
  <PresentationFormat>Skærmshow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Kontortema</vt:lpstr>
      <vt:lpstr>Brugerdefineret design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Elise Nyhus</cp:lastModifiedBy>
  <cp:revision>16</cp:revision>
  <dcterms:created xsi:type="dcterms:W3CDTF">2015-07-14T11:20:10Z</dcterms:created>
  <dcterms:modified xsi:type="dcterms:W3CDTF">2018-07-12T09:36:55Z</dcterms:modified>
</cp:coreProperties>
</file>