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2,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39638"/>
            <a:ext cx="7381954" cy="2273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8640"/>
            <a:ext cx="4904155" cy="56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0"/>
            <a:ext cx="4129569" cy="581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1422"/>
            <a:ext cx="7775391" cy="46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2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12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2018-08-06T12:56:46Z</dcterms:modified>
</cp:coreProperties>
</file>