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A8115-5069-4942-8266-430E34F0B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712A658-B3B5-4175-9E09-5454B1161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1BC96E-ACB2-4375-8D23-1B384C65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38E829-A13E-4588-8869-8FF57F4B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F51720-2C2D-4F7A-BF33-C41EDD08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888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B885F-6F37-4BAB-BC5A-1EB364D9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A90867C-C738-4657-B8F2-54AB8731B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C79F8-38C4-43DE-8BFD-EEE769E8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A139E9-27CE-4C25-BB07-41D10DFA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B675FA-764E-4BFD-B8D1-4D3AD274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706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C18511-D07D-4D26-8BEF-268C6031B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4DE7CF2-28D6-4FB1-9DF8-30D4F1A52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E09371-0D7E-4CE2-8AD1-E3B35870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44812E-E344-4071-AD32-9FE27EFC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8F451D-A85D-469C-B818-02CF3A62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59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E6A81-EBFC-421E-901A-8FC27B7B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6FF00A-54EC-4A05-98EF-A80DDD557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C36C22-64E5-4480-9BA6-E2ECFC0B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5D7044-9B0F-4BA6-8E6C-1EFA17F4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4A73B3-DE4A-40CE-967F-A17DA98F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85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8215E-A88D-45C2-88CE-15EBD4B8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B087B65-4DE6-458C-BD2F-26B95FFB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14A678-B556-45FD-8F2A-309534B3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6AC2A9-B0BA-42EC-8927-7F8962F3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0E5720-20F3-4FE1-AAFB-6346D4AC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228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2A4EA-9F83-4E99-9E4E-D17AD517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4D8754-5F34-45C1-B235-E42192CC8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81E9D2-C513-4695-9662-1B68D7D1C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BFA9CE6-E369-40D7-B1B3-96D3A28E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DC4FEA1-52E6-4311-A928-433065DD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A0E83DD-7BC8-4ABF-928E-C3594AAD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9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AB3BE-FE1D-4BB9-B75F-CA849B26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0D550F0-F20B-491E-8E3A-9C49EBF9D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64634BE-AB11-41B8-A1CF-21BF4034A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D0183D2-0640-44CA-A102-A751BF079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3AC32A7-DBE4-4A09-BA4C-17A439CA2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4A56AA4-E4B0-4510-B985-F10CF9F8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F4B671B-26D3-41AC-81CE-24B05457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FC339A7-B0E2-40D2-9B5E-725E138C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7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65AF2-D4F2-4F15-8B1F-B77766EC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BE246E3-6E20-49F6-9BE6-C2120E4B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FF22A2-E2FC-4C26-87DE-BA84571D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6C8580D-5D2C-4245-AD59-61B5BECE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207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523121C-8F0F-4B6B-ACCA-ECCC54AA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E7D60DF-34B1-48F0-8BB3-47644BFE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E6F31A5-0971-4141-93B6-6E0FB319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29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7C425-2AA8-4A9D-B024-BE040861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DF3C4B-32A2-41BB-B305-77D51F55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6BC7685-F504-41DD-A50F-3539BB9E0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985E08-4655-42FA-B4F4-FCD4A272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357BC9-78A7-493A-A21D-875D81D8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C62DC8-2BD6-4C73-885B-A87596CA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7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38B85-D66C-4BDE-8AA2-BBD6107B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EC5FCFC-B264-480F-B6E4-077F390E0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8EAEE49-8F78-4209-91D5-BF26F9318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19BFA3F-ECD5-4371-A116-84AA9E91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492F75-D85C-4533-984B-B18CD3E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C9969A1-76F3-4888-8F99-8B38551E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1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D5A8C83-D923-41E5-93C9-7A468BA2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4A4BCF-56C4-4470-8AAF-4AB6670E2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70E3C8-9CF8-411C-ADA5-FD9CCF6C2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6D5F-5203-44D3-A9F6-EE5DF707589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EEAF0C-40E5-4344-A40E-CCAD8A5C4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82FD2A-8AC7-4797-8A4A-B83D793C7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F9F8-E497-45C3-8E9E-F11119A85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24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3070605-2FC7-4FF7-80F0-A28EB777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715"/>
            <a:ext cx="12192000" cy="43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529915-4D53-4325-8F64-872CFAFDA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809750"/>
            <a:ext cx="65341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1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6B038C-D332-41A1-A9AE-1065C40D3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747712"/>
            <a:ext cx="109918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8610E8-75CB-49A9-A327-0AED190E3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876300"/>
            <a:ext cx="110109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3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BA4F2CB-B093-4A4B-82DF-B43382084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7" y="1524000"/>
            <a:ext cx="64865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82D289-2F83-44F3-801B-61A2290C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6" y="0"/>
            <a:ext cx="10242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6476FF-7CFF-40EA-869C-4E71D26C2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452437"/>
            <a:ext cx="88582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0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1A667AB-8780-4B08-803E-783BCB0CC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100137"/>
            <a:ext cx="88582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2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EFDA57-1A33-43A8-B20A-9A11AC79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2005012"/>
            <a:ext cx="89058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1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5421D4-15AC-4D24-8A0C-713860069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2" y="1876425"/>
            <a:ext cx="87915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2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D694FD-85F6-4A4A-B1BC-DF95E060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982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D794794-DC52-4D24-8D9E-AFCB927CC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7" y="0"/>
            <a:ext cx="10389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2E45B1-CEAC-48D3-9254-37326EC75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895350"/>
            <a:ext cx="88963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5E002FA-A4EC-4639-AEBF-5F8A3CF6D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1404937"/>
            <a:ext cx="86772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2BEDFC-E104-42F2-935E-308ED15E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04775"/>
            <a:ext cx="110299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6D6DF4-DE70-4E15-8942-EB231F6E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1219200"/>
            <a:ext cx="65055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1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1DFB097-0E16-4637-96A8-C87BF1CD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50" y="0"/>
            <a:ext cx="5907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4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1E49BF-D9FF-4A01-9998-1E3932FFC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447800"/>
            <a:ext cx="109918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2</cp:revision>
  <dcterms:created xsi:type="dcterms:W3CDTF">2019-12-19T12:31:57Z</dcterms:created>
  <dcterms:modified xsi:type="dcterms:W3CDTF">2019-12-19T12:43:21Z</dcterms:modified>
</cp:coreProperties>
</file>