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3,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89502"/>
            <a:ext cx="6372200" cy="2321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20688"/>
            <a:ext cx="4530357" cy="459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92696"/>
            <a:ext cx="4485633" cy="451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53952"/>
            <a:ext cx="7969943" cy="270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25" y="17346"/>
            <a:ext cx="7314482" cy="58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15" y="764704"/>
            <a:ext cx="7308303" cy="431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4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983010" cy="47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48680"/>
            <a:ext cx="4510587" cy="48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2879993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688"/>
            <a:ext cx="4061646" cy="476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8100392" cy="51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1 - 5. udgave - Diasmaster</Template>
  <TotalTime>77</TotalTime>
  <Words>0</Words>
  <Application>Microsoft Office PowerPoint</Application>
  <PresentationFormat>Skærmshow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11</vt:i4>
      </vt:variant>
    </vt:vector>
  </HeadingPairs>
  <TitlesOfParts>
    <vt:vector size="13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Gitte Holden</cp:lastModifiedBy>
  <cp:revision>4</cp:revision>
  <dcterms:created xsi:type="dcterms:W3CDTF">2018-07-12T10:41:27Z</dcterms:created>
  <dcterms:modified xsi:type="dcterms:W3CDTF">2018-08-09T11:08:15Z</dcterms:modified>
</cp:coreProperties>
</file>