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49286E-FE98-4EA5-9DA8-5FBDC82EED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72F5C14-9ACF-4BAD-8411-3210C6104C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F124E1C-4166-42E7-A509-D1520F79C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3085-7CF4-4F8B-BA0B-F547AA60D1DC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86030B9-CB2E-4AD8-A234-764EA1974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F48BC16-C706-4F28-83CF-5A72E2E3F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6717-8D81-4E77-BA9C-271BCBC4E3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584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7D5096-E01B-47A5-A8CA-F6B6A7447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1A79A96-0C77-4FED-82C0-767ED9C311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118D58A-99A2-44E4-B521-BA995122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3085-7CF4-4F8B-BA0B-F547AA60D1DC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0BFDE5F-B7C2-4503-9013-BEBC141AD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95E5816-EBA6-4A45-BEE3-EE3D9EE9D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6717-8D81-4E77-BA9C-271BCBC4E3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0220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7FEDE6C5-CDFC-4DB5-92E6-1C7B692FD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99185A6-2FC5-487D-A8DB-782918726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A793EFA-4563-4D1D-B32C-7FF92F546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3085-7CF4-4F8B-BA0B-F547AA60D1DC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78578B0-9383-4163-845F-809BEEF09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45C5046-614B-4394-A13C-D789C8646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6717-8D81-4E77-BA9C-271BCBC4E3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7786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C57C0E-A319-4FB3-B9F9-BFACDD344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D631813-C351-418F-9C3A-4333DC587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A6CB77F-DF35-445E-B662-52BFC2D78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3085-7CF4-4F8B-BA0B-F547AA60D1DC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5245093-4509-4D97-A445-32DB7A2EF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5D069FF-D63B-4596-8BC9-62EF57E43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6717-8D81-4E77-BA9C-271BCBC4E3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1011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CEBB12-C235-45D9-B805-77CEC4BC9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EF3D681-6DDE-4DC9-AF0D-FC4B03A5D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1D00D10-59B0-4803-B62B-92F355F79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3085-7CF4-4F8B-BA0B-F547AA60D1DC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9F18243-8330-4A09-BE81-AD79413C5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EBF5B2A-F234-4151-8288-204C8BFC7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6717-8D81-4E77-BA9C-271BCBC4E3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9353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58740C-437B-4B6A-9FB6-D26993573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55752DD-6ED7-479E-93C8-FD4638C21A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AF50815-2BF1-42C7-AB4E-4D0FD5FF0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A6AE03C-3234-4230-8C17-74378EA64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3085-7CF4-4F8B-BA0B-F547AA60D1DC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0C350F2-2AF3-4E61-AF5A-D315C906B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1A39DEB-5DEA-4172-9A87-A45A14176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6717-8D81-4E77-BA9C-271BCBC4E3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5774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B82D6F-C314-4229-A22D-D50EC44B9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25AA915-B4B1-41C7-8BDF-7CEC87DBF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6EA9BD6-24C6-41C0-A8B1-EA8D78ED7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84ED82F3-E811-4930-9D7B-2D30F38793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65FBCF2E-F589-4771-8AB4-0E95370344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D715F63C-4A88-4D89-B486-677341B78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3085-7CF4-4F8B-BA0B-F547AA60D1DC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B39CD9D6-7D11-4E5E-A7C5-F4FF434B7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DAED38DB-BB37-4906-8987-A43FCC045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6717-8D81-4E77-BA9C-271BCBC4E3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156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F00A6E-D5F7-475F-8A0B-BACF87561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CCDD7F8-2773-47A6-A60F-8D6AE1517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3085-7CF4-4F8B-BA0B-F547AA60D1DC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AE6AC28-4C78-43C1-A2FA-E031018A4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C8091B5-0AB9-43D0-82F7-6F9CA7CBF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6717-8D81-4E77-BA9C-271BCBC4E3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8643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10EE738A-4810-4C98-B77E-8CBBCA171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3085-7CF4-4F8B-BA0B-F547AA60D1DC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15254C08-F7B6-48E6-A9EE-6EF368D73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E5B51A26-E078-4F27-B159-4419FDF42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6717-8D81-4E77-BA9C-271BCBC4E3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212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F64C60-31F0-439A-92F6-1A73E3184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F15AE35-4399-41B0-9B0E-9628B506B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852DBCD-9904-4AC3-99E9-1C8E5C5D60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C10793C-B15E-40E7-885E-1113A089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3085-7CF4-4F8B-BA0B-F547AA60D1DC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2D0200C-5D86-47D0-84D8-6D3EC9B6E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A155F6-E4CC-4047-8741-7FFD81883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6717-8D81-4E77-BA9C-271BCBC4E3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5133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2450C5-1EAA-462E-8B7B-4190AFAE0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334B5DB2-C69A-4322-8F0E-E86099E08D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FA1A5ED-E277-4436-9C1F-E0656E8A5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BDF9FAA-F139-4951-AA3B-448276767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3085-7CF4-4F8B-BA0B-F547AA60D1DC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98888B1-6EB3-4795-A648-1FC4D2EC5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43AE126-0B69-4A48-BAE2-373DBE56A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6717-8D81-4E77-BA9C-271BCBC4E3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98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5CCD919D-1EC3-4441-A62C-9EF1CC1DD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EFE5204-A1DD-4BDD-9DD4-D32B2492A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8246BAD-58B5-44AF-AB90-2C1EF29F54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43085-7CF4-4F8B-BA0B-F547AA60D1DC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496EEA7-4AEA-4229-BAFC-1E4091A372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9005EDD-5A36-48C6-B1B6-792CC143E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86717-8D81-4E77-BA9C-271BCBC4E3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9635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84D8A332-22F5-413E-9220-939F81FA1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772" y="0"/>
            <a:ext cx="87884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968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ABC0D9A4-F2B4-4543-A37F-EC497BA00A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226" y="0"/>
            <a:ext cx="68435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872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AD43E5AB-8384-4E0B-8B1C-109B18D981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135"/>
            <a:ext cx="12192000" cy="560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864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BADE8A9B-52F5-4FDA-BEAC-A25A6829E9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7388"/>
            <a:ext cx="12192000" cy="554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186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8346363-63B1-4F76-8E67-4F2A2BB6EC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642937"/>
            <a:ext cx="8839200" cy="5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726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870A2723-0CE7-456E-AB29-79467D1072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533400"/>
            <a:ext cx="1211580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32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4AE84975-1927-4882-89A2-77598F28E0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027" y="0"/>
            <a:ext cx="80499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531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Ella Raabyemagle</dc:creator>
  <cp:lastModifiedBy>Ella Raabyemagle</cp:lastModifiedBy>
  <cp:revision>1</cp:revision>
  <dcterms:created xsi:type="dcterms:W3CDTF">2019-12-19T11:08:09Z</dcterms:created>
  <dcterms:modified xsi:type="dcterms:W3CDTF">2019-12-19T11:13:12Z</dcterms:modified>
</cp:coreProperties>
</file>