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A5B3A-3A50-4944-945F-CF8337A9F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3887FE8-24FA-4350-A264-3EEE37C4DF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C0252A9-2EC0-4929-AEE5-1D859FD1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9594-D172-4322-A9A5-58AD5A9B54A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E5424AB-72F4-40C5-AD0F-86B2DD22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F1A416-A84C-4199-BCC2-8A6451431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F536-6F73-4E8B-BC94-69FFCA528B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060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341BF8-BC32-4258-A9CE-4BAE03160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BC20780-4FC1-4089-8DE6-5334AB106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07E8E2B-466B-4FA0-93DE-9E81E84BD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9594-D172-4322-A9A5-58AD5A9B54A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9DDA3BF-0E67-4759-B129-9CBF37D10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C6C8BAA-5191-4082-8758-90D453A2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F536-6F73-4E8B-BC94-69FFCA528B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5503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F49AF7B9-F8B2-4930-B2BE-0AD7CBC76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1E9C278-4BDF-4F5F-B33A-AFCB9CDC0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44CE397-E9B3-46AF-885A-7545670F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9594-D172-4322-A9A5-58AD5A9B54A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3B5CD44-8172-4D6E-A647-2F44B68EB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31C179C-8B96-4C09-94C7-F5893E65F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F536-6F73-4E8B-BC94-69FFCA528B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255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E579E-D56F-4532-B3EB-6686DC89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4A72133-611B-43D7-BEA8-8580F7CF7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E9F980E-7DE0-453E-BB88-2D69E260A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9594-D172-4322-A9A5-58AD5A9B54A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5D0774B-6A62-47F1-B8FC-3BD8C96B4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4345D67-33D1-4143-85EC-2D69A1F8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F536-6F73-4E8B-BC94-69FFCA528B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690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A49E7-ADEB-441F-BAA7-0FEA3986D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24A77E8-EDF9-4E79-93E8-50C88E763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3017D6-8C72-46FA-813F-5D9F74425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9594-D172-4322-A9A5-58AD5A9B54A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4193AA0-E162-468A-AA16-7AB98F221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DA20175-04C9-4075-B3CD-D9000876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F536-6F73-4E8B-BC94-69FFCA528B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1008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E35FA6-365E-473D-B575-0336670FA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A05E33-2EAB-4313-BAFE-69DFA9171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60FE301-50E0-4050-93EA-D1EBE650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C29B667-013A-42D2-A4D4-8020DFFA0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9594-D172-4322-A9A5-58AD5A9B54A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ECF463B-5C47-4442-8488-63C9AE59A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7FC946F-20C7-4B7B-A9EA-C16DF3D52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F536-6F73-4E8B-BC94-69FFCA528B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6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16955-EE39-4443-A9EF-1476153DE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DF767B7-1237-4435-BB7E-3EB65031D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7434BE7-922E-4879-920F-67213F6DA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1D6E817-671A-4A8C-BBDB-B0661BD2A8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A1FF2CE-0084-4D65-8821-3B7AFB74F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064878D-A502-4F9A-833F-34676BC98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9594-D172-4322-A9A5-58AD5A9B54A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7761325-4F87-4F5B-86DC-0CD74FBA5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2071F7F-C8C1-4616-B96F-4D5BC43F9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F536-6F73-4E8B-BC94-69FFCA528B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023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951D0-2C9C-4148-A86D-32E8A3466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7D7D01C-7806-49B3-B602-EE22949E8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9594-D172-4322-A9A5-58AD5A9B54A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65C2531-2352-43F3-A953-B5B5E30A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0A15ECB-1AF1-4E4B-A119-1E7D2A290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F536-6F73-4E8B-BC94-69FFCA528B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389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21A770A-B417-4C4F-AC78-22CB5A45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9594-D172-4322-A9A5-58AD5A9B54A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3A72780-1004-4814-8FAD-A4D8F5502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FC81161-FE53-4C0E-9CE5-B97CA870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F536-6F73-4E8B-BC94-69FFCA528B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772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F094D-AE75-4321-90CD-BA78AD291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9F552AD-ACEB-41CC-9260-CE85FD61E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CF0AE78-F509-4760-9D02-5D77CA9FF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A3138A7-8D78-4F7C-8B43-EFFC68D9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9594-D172-4322-A9A5-58AD5A9B54A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D4F8166-92EB-4646-A8C4-199980685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A08F3B7-5A73-41F9-A799-43B12B8D8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F536-6F73-4E8B-BC94-69FFCA528B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430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47446-459F-4A78-91E6-D29477882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D9387DC-23BC-472D-B565-946C7E8C6F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B129C4A-9233-4D95-867A-3186717AD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C325711-9B80-4F16-B35E-DC62199E8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9594-D172-4322-A9A5-58AD5A9B54A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9DF068B-357E-4CE5-8BF7-396A7996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A76767F-9B76-4EBA-A6A3-E24D6942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AF536-6F73-4E8B-BC94-69FFCA528B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0617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767EA5AB-A668-4561-9AA6-E4A2029AD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BB648F7-2D0C-413F-9B09-211AD51C69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0FEFDBC-D1D8-453C-9300-BFB63757A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49594-D172-4322-A9A5-58AD5A9B54A7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E5E2418-6B8C-4C4A-B2F2-93DED95C3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5D93AC-225A-4770-AC43-41965E89B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AF536-6F73-4E8B-BC94-69FFCA528B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044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1AF4C51-2F86-40F8-90D3-EDAD9B176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457" y="0"/>
            <a:ext cx="3789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30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7BA97ED-3E53-48CB-98FD-1C73DB1DD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661987"/>
            <a:ext cx="110394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61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F5F3906-6D60-48F8-8170-09BC1EA73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3" y="0"/>
            <a:ext cx="110197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63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505EA34-BB2D-4CA5-894A-9A8A3DDEA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1804987"/>
            <a:ext cx="110871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871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3566FC2-C51C-4145-9D21-242638686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1905000"/>
            <a:ext cx="67437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9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9D210A6-C24A-4472-B79D-8FE44DA03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7" y="1181100"/>
            <a:ext cx="89249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36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3140BF4-3992-4256-A1A2-67DE22340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095375"/>
            <a:ext cx="89535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2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E1653F3-28A0-40E6-8A07-0EE3EA23A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" y="1171575"/>
            <a:ext cx="112299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9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83F17D4-1A8A-4419-8FB2-22E80E3F5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1162050"/>
            <a:ext cx="111061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07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90B434D-7B8D-489B-A3A5-F2AE7A4FB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2" y="1243012"/>
            <a:ext cx="87534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69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FBD9C23-1019-4DDE-9BA4-49F67A305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550" y="1266825"/>
            <a:ext cx="872490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8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1AFE857-EB16-426C-877C-59B62560F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5163"/>
            <a:ext cx="12192000" cy="22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95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6DEFF48-84A5-414C-A740-C6FE52BEF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57" y="0"/>
            <a:ext cx="5043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69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19237E6-CA0F-4087-A502-920F5BED4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2" y="1423987"/>
            <a:ext cx="87153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37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1A2A3A3-B736-40D9-A422-0D9702E65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725" y="471487"/>
            <a:ext cx="6686550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68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4A7E980-E92E-4284-B5AC-670402C47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7" y="280987"/>
            <a:ext cx="9153525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42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CFA5C77-5EB2-4D67-94BB-85C44869F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11" y="0"/>
            <a:ext cx="7856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951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5FF0BAD-5B1E-4F4D-A2AF-F4A27E2A0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2" y="633412"/>
            <a:ext cx="8829675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62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429F97F-7899-4073-9B87-45AD6CD53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876300"/>
            <a:ext cx="111823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18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8927ACA-2648-4A2F-8099-A86245EA8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2043112"/>
            <a:ext cx="65722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40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F8CD3BF-5A7C-4398-B065-48645CFD3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" y="619125"/>
            <a:ext cx="1046797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9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2172372-94CD-49EC-A42C-2D398421E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119187"/>
            <a:ext cx="113538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A7B8E4D-BE35-4AF7-9E5F-A8BB898AE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29" y="0"/>
            <a:ext cx="10221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4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AD0CBA3-0E51-4B69-ADD0-7812C42EC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871662"/>
            <a:ext cx="66675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13B9E4E-2E35-4F37-A9D6-1410821DC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2" y="690562"/>
            <a:ext cx="444817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32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BF5AD50-24D9-4658-A31C-40965CC58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" y="738187"/>
            <a:ext cx="1122997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6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0D0A23C-E597-4462-91D9-880D19FE2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29" y="0"/>
            <a:ext cx="5491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56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Ella Raabyemagle</dc:creator>
  <cp:lastModifiedBy>Ella Raabyemagle</cp:lastModifiedBy>
  <cp:revision>2</cp:revision>
  <dcterms:created xsi:type="dcterms:W3CDTF">2019-12-19T11:13:16Z</dcterms:created>
  <dcterms:modified xsi:type="dcterms:W3CDTF">2019-12-19T11:29:53Z</dcterms:modified>
</cp:coreProperties>
</file>