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7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218974"/>
            <a:ext cx="28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Sygeplejebogen</a:t>
            </a:r>
            <a:r>
              <a:rPr lang="da-DK" baseline="0" dirty="0" smtClean="0">
                <a:solidFill>
                  <a:schemeClr val="bg1"/>
                </a:solidFill>
              </a:rPr>
              <a:t> 3, 5. udgave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15" y="1772816"/>
            <a:ext cx="7148750" cy="2597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92696"/>
            <a:ext cx="5592302" cy="45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9208"/>
            <a:ext cx="4643363" cy="53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52736"/>
            <a:ext cx="5158280" cy="38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3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74" y="980728"/>
            <a:ext cx="512525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Sygeplejebogen 1 - 5. udgave - Diasmaster</Template>
  <TotalTime>2</TotalTime>
  <Words>0</Words>
  <Application>Microsoft Office PowerPoint</Application>
  <PresentationFormat>Skærmshow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5</vt:i4>
      </vt:variant>
    </vt:vector>
  </HeadingPairs>
  <TitlesOfParts>
    <vt:vector size="7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Elise Nyhus</dc:creator>
  <cp:lastModifiedBy>Gitte Holden</cp:lastModifiedBy>
  <cp:revision>3</cp:revision>
  <dcterms:created xsi:type="dcterms:W3CDTF">2018-07-12T10:41:27Z</dcterms:created>
  <dcterms:modified xsi:type="dcterms:W3CDTF">2018-08-09T11:15:56Z</dcterms:modified>
</cp:coreProperties>
</file>