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22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1,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88840"/>
            <a:ext cx="6660810" cy="20957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76672"/>
            <a:ext cx="4549775" cy="510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764704"/>
            <a:ext cx="6660810" cy="429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844824"/>
            <a:ext cx="6660810" cy="223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06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1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Elise Nyhus</cp:lastModifiedBy>
  <cp:revision>1</cp:revision>
  <dcterms:created xsi:type="dcterms:W3CDTF">2018-07-12T10:19:22Z</dcterms:created>
  <dcterms:modified xsi:type="dcterms:W3CDTF">2018-07-12T10:20:45Z</dcterms:modified>
</cp:coreProperties>
</file>