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3,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7175294" cy="2486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56" y="582629"/>
            <a:ext cx="55265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5652120" cy="38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3462490" cy="587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3"/>
            <a:ext cx="5508104" cy="37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02" y="9128"/>
            <a:ext cx="6720489" cy="589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1 - 5. udgave - Diasmaster</Template>
  <TotalTime>7</TotalTime>
  <Words>0</Words>
  <Application>Microsoft Office PowerPoint</Application>
  <PresentationFormat>Skærmshow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6</vt:i4>
      </vt:variant>
    </vt:vector>
  </HeadingPairs>
  <TitlesOfParts>
    <vt:vector size="8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Gitte Holden</cp:lastModifiedBy>
  <cp:revision>3</cp:revision>
  <dcterms:created xsi:type="dcterms:W3CDTF">2018-07-12T10:41:27Z</dcterms:created>
  <dcterms:modified xsi:type="dcterms:W3CDTF">2018-08-09T08:31:33Z</dcterms:modified>
</cp:coreProperties>
</file>