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02573"/>
            <a:ext cx="6512813" cy="2120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5301224" cy="36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52739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95" y="620688"/>
            <a:ext cx="480119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8680"/>
            <a:ext cx="4904389" cy="48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1" y="1708033"/>
            <a:ext cx="8283018" cy="27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11" y="620688"/>
            <a:ext cx="485935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4" y="548680"/>
            <a:ext cx="418305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2" y="188640"/>
            <a:ext cx="8316416" cy="55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58085"/>
            <a:ext cx="519917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5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10</vt:i4>
      </vt:variant>
    </vt:vector>
  </HeadingPairs>
  <TitlesOfParts>
    <vt:vector size="1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2018-08-09T08:20:33Z</dcterms:modified>
</cp:coreProperties>
</file>