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D722-55E4-4D1D-A330-E83794416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5CF1F8-7AA0-41AE-95EB-26E72C12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273DEA-4A98-4518-9B2B-842EAA99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FB6F64-A91C-42FC-A9C8-7BCB71F7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52C638-96C9-405F-A976-F951A1CA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97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0E22B-091B-4C01-826C-138DE5D1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B6683D-81A6-437A-8634-2B2DB0576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60AB3B-98CB-4817-9BEA-8A89EFF6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FCC28C-E18C-4EBD-BC0E-578DD863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CC8224-6FF4-4855-B955-E00888C1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4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9909CDC-57F7-4917-AC76-49622C6B0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4017E0-381C-4F25-A56C-D53A058B1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F842B0-1D4C-4CCC-96A9-D3882BA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DC5504-C918-4E30-9870-3E223660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EDF12E-874E-4E61-8D31-EA00B88A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69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9A1F9-35F6-47D1-96F5-8C7F6D8B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27AACF-54DE-4208-B895-1870C0EE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05B7CB-FEA3-465D-834A-6C29C832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BD6D7A-24C0-4724-AD98-59BE1F26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B7B080-F01E-49F6-BDC6-2B61711D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9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21273-00B1-42AE-806D-6C51B55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D70DAF-1B8E-4094-BB3F-326392D50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8B2308-650D-431B-9D0E-EC862190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B60F1C-3E51-49F0-ABAD-B61AC9CF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89D27C-C5BA-45A7-8865-5580125E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77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1B1BB-94D5-4BFC-8C46-3BD0C094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8B3F25-F5FF-4F2F-AD7D-EE0FE38C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1BC6BA2-7B5A-4CD7-82AA-2C1C6A7F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3B3682-E15A-4E5C-AAC3-B4D44B19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8AE259-1C82-414E-ACA9-72A98736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896AD9-26F2-4D64-9AF1-82104975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22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B109D-0E4C-437B-B9B8-529F1B8B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A50EE7-1628-450F-B1AE-EBA392DD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DACCF0-BB0E-4E2E-82BC-4DE8C5C3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D594A6-6947-4117-8CA9-BF741ED8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F2D086-7EC5-4C88-8DA1-DA9D4A365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50F0E50-A64F-4564-9C31-B6D1EA32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217A986-9117-4BE4-AEEE-42AD997F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168F062-64EA-4987-8874-29695AC4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45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9F524-D471-401E-A3F4-26F13F07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42AEBB-5759-4026-8FD2-6064D99E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13DF25-AD38-44DA-BA04-65BE82FE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E1FEF5-7BAB-4162-97A6-A1D13CB8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7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EECB062-DEF6-41DC-9CE3-FCBBD7FD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CE00FC-38EA-4A36-8724-A16204F2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B4CE53-E5AB-417C-9836-6F922CD1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15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43328-2292-4C86-96F6-68405582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EAAB5A-C235-4047-8E18-84E796B9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63C1E3-69FE-442F-8216-FB860DD6B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93C8D4-D620-4ADB-BD02-6206F3AB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0556EF-5962-4401-9797-543308CD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8B3FB9-F62B-4655-B0E3-3D23A425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3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9AFA3-0D63-4EBF-BB88-C25D60ED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BAB3FF1-D826-47B5-B396-FD91F6D2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D72B798-E32B-483B-AC04-600C1452C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47B7A2-2905-47E6-987B-802B151A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0DC447-93A6-4DC1-869E-A50C809C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F93A0C-DF28-459B-AF2B-02D5670D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3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558F162-7E50-4510-9491-A6722EA9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BF7DAB-5B37-4947-A7DC-E6F3E1CB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FA4A1F-F597-4EE4-882D-107CC0B9C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09D3-1990-4059-8838-544E8AA34F35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C6A61D-1A09-4F93-926E-E5614BDF1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D9C601-D6DD-41CA-8B39-10660DE5B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AD0C-113D-4D76-BD3A-7092C4A436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577006-0B56-4ECD-BACB-ADC98C16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607"/>
            <a:ext cx="12192000" cy="30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BBA185-FBE7-4DA8-8847-95890C2F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352550"/>
            <a:ext cx="10829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A63A0C-D0A1-4B28-96FE-9A962D2F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1176337"/>
            <a:ext cx="93249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9075C0-8C49-4471-BB2E-4A3537861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547687"/>
            <a:ext cx="90392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B362AA-25B1-457D-892B-FFDBEA3B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71487"/>
            <a:ext cx="11296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1CF20E-0766-4895-8860-B2D126442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838200"/>
            <a:ext cx="90201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F3C535-C1C3-416C-A7EE-8851CC76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28612"/>
            <a:ext cx="44958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85F114-F79A-4781-81C8-9372C1C87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414337"/>
            <a:ext cx="45148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E664132-8624-4BDA-BF89-78BD9F06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81087"/>
            <a:ext cx="8953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031944-02DF-47EE-8C68-B76A6052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466850"/>
            <a:ext cx="110966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C8917F-9F1F-4597-AB08-3357198D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819150"/>
            <a:ext cx="88677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1CC08C-3861-4C74-892C-A3AEF9CFB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7" y="0"/>
            <a:ext cx="660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348E6B-2949-4E70-80E2-D473DAF1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366712"/>
            <a:ext cx="84772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B07B67-95CC-4ABE-B330-C1790BB3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257300"/>
            <a:ext cx="92487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0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292B89-AE53-4DDE-A6F3-AA5DF622C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000125"/>
            <a:ext cx="88201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41A151-D083-49F1-91C5-673ACEAA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985837"/>
            <a:ext cx="58007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843B2C-E908-40FB-94A5-9D00D56F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82" y="0"/>
            <a:ext cx="9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BC1945-6222-43EB-9999-55EAF7094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814512"/>
            <a:ext cx="11306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60589F-FFAB-473B-A61F-39B9B962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0"/>
            <a:ext cx="264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07B4EA-BB0B-415D-B67E-8D7FBE06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9" y="0"/>
            <a:ext cx="227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2019-12-19T11:42:07Z</dcterms:created>
  <dcterms:modified xsi:type="dcterms:W3CDTF">2019-12-19T11:55:00Z</dcterms:modified>
</cp:coreProperties>
</file>