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47A1A-7A64-47F8-8A50-08889602E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7315E19-A3BA-4D58-91ED-8350963EF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83546E9-5F3A-408C-B3FE-7F44EE30E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B90E-F3A3-47B1-98A8-EF30B818DA9D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F409999-C4E4-4730-9317-80A7C5ADF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5D0DABB-516A-4F60-AD3A-E4378B4A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802F-AB85-45A3-BF2E-51D9DAF6E7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484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65E3B5-6A03-43CD-BD69-7B17077D2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C81B9CE-4A72-4D83-AAC3-0E8827D03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DE74802-C08E-422D-A2DA-CB4BF5D72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B90E-F3A3-47B1-98A8-EF30B818DA9D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BF32E43-BBFB-4292-9AFD-FF40FC5B6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4610A35-75EB-48DB-A6B5-ECD7B0206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802F-AB85-45A3-BF2E-51D9DAF6E7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1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F3080E8-3BF5-4ED9-90AD-1FE198160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2D74321-25B7-4F1F-B3D5-47A3440EF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18FC413-0771-4137-8598-B9132A220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B90E-F3A3-47B1-98A8-EF30B818DA9D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8FD4F95-E541-4AF8-B71A-454A56573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E1BD774-6D81-4C0F-8110-E648343C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802F-AB85-45A3-BF2E-51D9DAF6E7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29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E4F5A7-CD1A-419B-88DE-0F1F4D255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37EDBF1-9C1F-4FCD-A7EF-AAE24D0DD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DEF5985-B7AC-4880-B190-384EFE63D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B90E-F3A3-47B1-98A8-EF30B818DA9D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3EFEA1C-354D-46C1-936B-AADB32801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02072CB-C78C-4CB1-B425-2BBB5931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802F-AB85-45A3-BF2E-51D9DAF6E7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746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E164F0-BF20-4B76-9A59-F0370DDFE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E03B9AA-978A-4370-B1C3-FDC583067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266934-862F-4399-8B88-92DB28D72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B90E-F3A3-47B1-98A8-EF30B818DA9D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949280E-0580-457C-92FB-F5993455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F1450CC-ADE9-41A8-9ED5-688E3F656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802F-AB85-45A3-BF2E-51D9DAF6E7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702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A5A3DE-A603-4136-9D19-77578B4EB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E74C3BD-2B39-4541-9026-942AF6F72F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081D9F0-3F2B-4699-9289-372FBEB34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71A99C7-D828-471C-A4AD-2BEECF8C7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B90E-F3A3-47B1-98A8-EF30B818DA9D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1F13FB4-AF3B-4EC8-8183-898CD28F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DA4D471-E2E6-404F-AB48-6FFB43B88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802F-AB85-45A3-BF2E-51D9DAF6E7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32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AE932-AFF3-4EE1-AF9C-7B814535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787C856-99F8-4A46-BCD2-6FFCC70A7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ED926D2-1099-40C6-8164-D0C16F992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E0D8956-1654-45A8-8A7F-B47AE9E73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D9B9197-ED23-46A7-B153-F0A72AF59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4295F83-6DFB-4913-932B-CAB3C6D36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B90E-F3A3-47B1-98A8-EF30B818DA9D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34A7B70-77E3-48C5-B6EA-39A7B83F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31FA5C6-EDF4-4182-9219-8A8F4693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802F-AB85-45A3-BF2E-51D9DAF6E7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335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BED62C-CE86-4C65-A3EB-E67A70A74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E7D4779-D488-4C95-AB7B-BE5C95EC3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B90E-F3A3-47B1-98A8-EF30B818DA9D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FB5162D-6718-4AA3-B50C-05859234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03F9DB6-4813-48EC-BB4C-EC36A4C0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802F-AB85-45A3-BF2E-51D9DAF6E7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469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3A87457-C33F-4C3F-9852-7CE5B9AA3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B90E-F3A3-47B1-98A8-EF30B818DA9D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8162E0D-C2C5-432F-AB55-B65155DF2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0D386C7-FA73-4214-8E8F-D3E8A641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802F-AB85-45A3-BF2E-51D9DAF6E7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744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3E4D1E-419F-4DAE-AA7A-FEB79F2A7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9FBD68-E0B5-4C39-977C-22730EEE2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8B6DC7B-1D0F-430F-933B-14D438BC2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912EB15-AD0C-4540-8EE3-1439491E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B90E-F3A3-47B1-98A8-EF30B818DA9D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F302435-2E7A-42D8-B41C-431E761C7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5DD9C0E-4A2B-4D6A-B447-964BD7FCB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802F-AB85-45A3-BF2E-51D9DAF6E7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310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45BA52-AE9A-4D98-A716-23338B8E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C48F8C1-1E98-4963-895B-C9646CC90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E2D3B0A-9E05-4800-8BA3-D8BD12C8D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3A40E1C-45F4-4BE5-87DF-DA72F6C42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B90E-F3A3-47B1-98A8-EF30B818DA9D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C3A18CF-28EC-40BB-90C9-9DF66BFF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5F4A46E-5A9E-420B-BDC8-13EFABAD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802F-AB85-45A3-BF2E-51D9DAF6E7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187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4B486D6-39AC-4107-B902-CA008673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875833E-84D7-4399-B7FB-5F838F9D0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19A1C57-C78D-423F-83F4-6E460A377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3B90E-F3A3-47B1-98A8-EF30B818DA9D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90DE81E-8218-4416-AA0E-D1C69227B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169F0A2-0693-45D3-95D0-F749A8210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9802F-AB85-45A3-BF2E-51D9DAF6E75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479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B37E355E-440A-4B2A-8D62-8F2BFF6CD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" y="271462"/>
            <a:ext cx="11610975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5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8BF016E-4B24-43F2-87FA-9508BA1B3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281112"/>
            <a:ext cx="1181100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695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B734F37-36CB-4865-A4FD-D261CD45F5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8938"/>
            <a:ext cx="12192000" cy="384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47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31CF97F1-DD1F-479B-9D1C-403D8B280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" y="2114550"/>
            <a:ext cx="1189672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40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84FAE80-C7E8-4D79-BDF2-167F2B8B1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587" y="204787"/>
            <a:ext cx="8886825" cy="64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5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Ella Raabyemagle</dc:creator>
  <cp:lastModifiedBy>Ella Raabyemagle</cp:lastModifiedBy>
  <cp:revision>1</cp:revision>
  <dcterms:created xsi:type="dcterms:W3CDTF">2019-12-19T13:59:33Z</dcterms:created>
  <dcterms:modified xsi:type="dcterms:W3CDTF">2019-12-19T14:02:16Z</dcterms:modified>
</cp:coreProperties>
</file>