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7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D8FB4C-EF4F-4BB2-AFB6-8DDAC76E2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4EE095B-B981-432E-876F-964A14FFB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3015C6F-3154-407B-9D76-95379C199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9F8E6B-90C5-40DA-8AC4-1620E364A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D63B05-8AD8-4341-A058-B190F99C6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484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5DC77-847C-4C91-8342-DD4C2F000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B2FF224-F6B8-430E-827C-F64D19D4F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1F65059-2C53-4065-89B1-B3E35019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9A0471F-FD1D-410F-998D-69046C02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DD50BCD-20B3-4FD8-B9D1-53C82083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191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24DCD7D-2ACB-4BC7-A04E-4B2E9CD26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14042DA-BD92-4A4B-9AF9-70DA5C59E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D5321EF-70A6-4FB0-B852-61973AB1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A7DE41-A4B4-498C-B79C-D17C21793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2A3DCB-BA82-43B6-BB8F-41FE8F1AA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543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54BDC-3C80-4DC7-8367-EF09FCC6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99D07E2-4E34-4DE7-AD1A-E11C68604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C11E78F-BB5A-4284-8288-CFC915C2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710548-F54D-4358-9F9E-9BC34CE92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2B70C29-52E0-4F51-981E-8DEABD98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55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5ABAA-F28B-43D4-BCE6-7635775D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086ACD5-9DCB-4999-A08D-36AA7E0E7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B1E843C-32B9-47B2-94DB-75A20A722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FCC7B7-D72A-4481-BA8D-AC8347F0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E2EABD-358E-4452-860E-989E47C7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58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DBE3EF-7C17-4CBB-96F0-815009096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857446-B090-498F-AD83-57038710D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B1FEB6B-5C52-4CE1-8A90-D0D0720A2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B888680-721B-4A9C-8748-741E2C8F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F8E3A62-14C1-4267-AF95-B7EB973F8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065E643-2416-4F2F-B8D4-A8A10E5E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62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EECBC-BFE7-4FE7-ACCD-4C0DACE6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66C492E-4B1B-452E-A78A-C98B07420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9603E40-9D93-4A4C-B2A2-8596A09ED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4E55D36-E207-465B-8BBB-D280D2805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464FADF-9B88-4922-8D47-9E1BA28F0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896ECF3-7EF3-4A85-AE15-0E017F07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DF2487A-8515-4ADF-8F5A-C7940F2C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B370D87-A074-4A9E-9397-60EDE6E1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687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AD11C-26BF-4618-87DD-8B1B5083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4189CC9-A56E-450E-9EC5-AF5CF1D1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264A585-9C4E-4C7A-A673-44DDE755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0996758-C6DF-4C27-B103-AFB36353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502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9112242-6A90-4C2B-85C7-60505741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2199A63-47CF-4424-8788-B8E92C8F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24AA40E-DB15-42D2-A232-AA39F460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869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CC7F1-DA3A-4C25-803B-18954BE04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4876B2A-107B-4786-BB32-DFADB47B0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BDEBD64-8D8C-4706-A183-E160756DA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27802FE-E188-4AD9-BC70-853277DC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16EF467-3A8B-4FBF-88FF-3C40B025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3FF6E38-FF4E-4BC1-BCA7-511A0B4A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643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C45D8D-ED37-4D67-A640-414139DF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717D5F7-5350-4A13-A8F4-3BE3DE698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E4493ED-1676-431B-8ACF-13DAAC1B5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A4B23-240D-4E2E-9EE3-03D09460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2B11666-EE70-46FA-B7A8-094EE08E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DD57EFD-66A1-49A1-A580-246B438D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69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1318E2E-CF2F-4472-8626-CF8E928B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B595798-F267-4926-B554-E474906B6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2E83907-2D7C-4864-9706-583FF93ED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4DED-D027-457F-BC8F-F9CD77250D2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2745FF-E86A-45B3-BD60-BBEB60D75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EF04DB-4194-49A6-B833-4A5F78E21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93999-8213-4B8B-A528-4269A1D49E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634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E759AA4-13A7-4171-8160-EBD7660D3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00075"/>
            <a:ext cx="118110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9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95BCB17-3EA8-4EE0-A370-BD60372BA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775" y="1000125"/>
            <a:ext cx="436245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5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9738B76-7639-49CC-B36E-03AD9990B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062" y="1343025"/>
            <a:ext cx="585787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81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A992346-D03C-4D13-BC88-FB6FC0EC3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0" y="1052512"/>
            <a:ext cx="58293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36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C2C63D9-4902-4428-B4B1-98C818461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537" y="114300"/>
            <a:ext cx="6638925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24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21E6A8D-6452-4D72-AC09-6EB1742AB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5" y="1162050"/>
            <a:ext cx="592455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1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2A0F4B0-D024-4BFD-B7C3-7960E38F2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" y="1271587"/>
            <a:ext cx="1168717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7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B453C35-980B-44AE-8E9A-EA37839D4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714375"/>
            <a:ext cx="59436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5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8AE8C32-F29A-4B29-8F4B-CDA195547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12" y="528637"/>
            <a:ext cx="5972175" cy="58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3C47D7B-6587-4DD2-909A-7FDCA5C4C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560" y="0"/>
            <a:ext cx="5956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17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ECFEACD-2DDE-4859-9948-91815F454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310" y="0"/>
            <a:ext cx="44133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3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77DC28A-2E59-4766-A87B-A6AACBFD6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5" y="271462"/>
            <a:ext cx="5962650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8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918DA69-6D2A-417B-9C55-67CD655E6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0188"/>
            <a:ext cx="12192000" cy="539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6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696CC92-423E-4152-BE52-6ADB2C7B8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491" y="0"/>
            <a:ext cx="37910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80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2019-12-19T12:24:44Z</dcterms:created>
  <dcterms:modified xsi:type="dcterms:W3CDTF">2019-12-19T12:31:53Z</dcterms:modified>
</cp:coreProperties>
</file>