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85129-70F8-46B1-894B-3CA85DD40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55A09C-3861-4D33-B773-5D9E46CC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2C29-7863-49D0-97D3-E28F8FF5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E4BAC5-39A7-4514-9407-5494B13E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875019-4EAC-4F65-ABE3-B7398986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1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0D2A3-8E24-4698-B9A3-957C3A3E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BA1606B-AAEB-4B2D-B8F6-B36BF41F8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19DE70-DBF6-4347-ACE1-325D412F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04C951-50DC-41AA-8851-BE9B977A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8F11F5-B33E-43EE-B3F2-92DBB0D0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50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F66E472-D8DC-4BEB-A11B-FDC1B181E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003CC05-4BA5-4584-9E45-41A940EF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88C35D-64AA-4C73-BC70-F22C18C4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B0ACE1-A0F8-4D57-96FC-F5BDD40D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2A4B86-1DA0-4535-90E9-20C9C9B1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49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E5E79-8706-4BBF-8623-F21CCC78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92081F-1D46-47FD-B296-3D1B2F46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43797E-AFC5-4F48-8D04-A4CE53C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BDBC41-8221-44D3-902D-3B604CAC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F915C5-E82B-4F0F-BE50-70850357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71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E7A3E-C5C2-4BAA-BCB3-3CA0B8EC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D8BC7E-F968-428E-90B9-44F7C4CE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BD405D-73DC-4922-A71F-4ABF1745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1F58D9-B975-42CE-8C22-EE8C6F75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3FB7FF-3E54-47EE-8F72-F3AD4E96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15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7002E-DBA0-4DBF-9D8F-2648F1BA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B1B04-0D84-4D43-99D0-72F1A9C45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0A3CCA-D490-4BA2-BD80-136D7D4D2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3774C4-CB2B-4E26-9273-B078CDA2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5DE749-A56A-4291-9222-A27FC69B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B4A477-35B4-4DA4-BB96-86C3937D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5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4CA98-2C35-44E7-99CF-8FD34015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3C1D2E-625C-4A9A-9D05-493D5E473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0D11E5-FAA5-4E5D-BD2F-DDF99EE6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056F9C-A3BF-44A6-933F-A8002CB62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E303983-D32A-48EA-A7F2-E41F3514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572227-B6BC-459E-A1D8-B70AF7E4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89C3064-5E45-4ECC-8AF7-8DB9177B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4C487B-BF5A-4F95-B244-F4710AD4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4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14DE3-73EF-405C-B7A0-B587FE24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28AFF0-E239-4DB8-8A70-F7F90B98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4F1ABCE-2834-42CA-B593-5CD5340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68C2B42-FD1F-4535-88F7-199D69B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15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E1B9F14-D50D-48D0-8EDD-6278759F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2035F08-4911-4F9A-B2A5-8D5EBB6E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C8161C-BDD6-4A00-AD2B-83802277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401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1862E-F63E-48B2-8CA0-C47C7AFE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B55ED-A480-4EFD-BAF4-538F0EA5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616DA6-CAA7-4EA7-91EC-7D9A78CED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E216B2-8EF0-4A7F-9BAC-91974B75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A4D8FF9-8F17-428B-B658-44CB52A2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9632EC-C074-4A89-AADF-0EC55E55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65FF8-903A-42A3-9FF1-F4ABEDBC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78FB73-6B08-4AEC-BED6-2ED105E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5BCB03-CC3E-4FF2-A39B-EB5E2294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A2F2-37C6-45FA-BDB0-DEA14A3C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604521-275F-4DF2-B09A-5B228CC3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D3C4A4-86C5-4923-993F-D40FBD05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E06973-0B28-4723-A242-49A851F1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9CD107-2BD1-40CA-9C9C-899D54A69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80B49E-00B1-45CF-8A9B-8B32F28A7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A058-8A35-43C2-83BC-EB5B33FCAF6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04A831-EB56-4740-8CBB-00E698612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1B50C3-E8E2-4087-98C3-63A0FAD20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3B6D-264F-4F59-92EF-91E53D7274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1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76E4FA-38BF-491F-A814-00462CD1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54"/>
            <a:ext cx="12192000" cy="6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7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9E63D9-F150-49F5-9832-A54BA92C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799"/>
            <a:ext cx="12192000" cy="44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C293AE-D856-4A6F-95F8-8BC42F77B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19" y="0"/>
            <a:ext cx="795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1D24C5-DB29-4089-8B01-42452179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3" y="0"/>
            <a:ext cx="8858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5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96350D-3E35-4C0E-BB4E-F7C28F07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4" y="0"/>
            <a:ext cx="11057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D236EE-F927-492E-9EA8-1B7D2251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91" y="0"/>
            <a:ext cx="9572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AA356C-AE20-452D-A067-8E1EF1FB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749"/>
            <a:ext cx="12192000" cy="38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CC3CE4-AE1D-4A5E-921F-F5803DF0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71"/>
            <a:ext cx="12192000" cy="65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CCDDCE-17C6-4105-92EE-C3EB587D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92"/>
            <a:ext cx="12192000" cy="383981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1CED9B7-4854-424E-8F0D-7A103445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92"/>
            <a:ext cx="12192000" cy="38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517FB1-DEE4-4790-A3FC-783D7880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41"/>
            <a:ext cx="12192000" cy="40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814A9B-91E6-4858-B4EA-7953B2A4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498"/>
            <a:ext cx="12192000" cy="36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C318CD-4B53-4507-9481-24899FADD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487"/>
            <a:ext cx="12192000" cy="22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C2911F-11D3-4921-8F1E-A5EAA6FF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"/>
          <a:stretch/>
        </p:blipFill>
        <p:spPr>
          <a:xfrm>
            <a:off x="2129188" y="0"/>
            <a:ext cx="8093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306912-0AB0-4784-AB2E-60143866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69" y="0"/>
            <a:ext cx="949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0BE296-0315-4F81-9F92-6AD0AB15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45" y="0"/>
            <a:ext cx="6559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A57431-84CF-463E-A4BE-6C75F73AF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468"/>
            <a:ext cx="12192000" cy="38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1</cp:revision>
  <dcterms:created xsi:type="dcterms:W3CDTF">2019-12-19T10:42:22Z</dcterms:created>
  <dcterms:modified xsi:type="dcterms:W3CDTF">2019-12-19T10:45:33Z</dcterms:modified>
</cp:coreProperties>
</file>