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7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3,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35232"/>
            <a:ext cx="6979804" cy="25271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3" y="0"/>
            <a:ext cx="3777641" cy="590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92" y="744"/>
            <a:ext cx="7751173" cy="5892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647162"/>
            <a:ext cx="4249899" cy="465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24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764704"/>
            <a:ext cx="4804934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35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845179"/>
            <a:ext cx="4556908" cy="431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52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2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6</vt:i4>
      </vt:variant>
    </vt:vector>
  </HeadingPairs>
  <TitlesOfParts>
    <vt:vector size="8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Gitte Holden</cp:lastModifiedBy>
  <cp:revision>3</cp:revision>
  <dcterms:created xsi:type="dcterms:W3CDTF">2018-07-12T10:41:27Z</dcterms:created>
  <dcterms:modified xsi:type="dcterms:W3CDTF">2018-08-09T11:11:11Z</dcterms:modified>
</cp:coreProperties>
</file>