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30-09-2019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112247"/>
            <a:ext cx="310405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Anatomi og</a:t>
            </a:r>
            <a:r>
              <a:rPr lang="da-DK" baseline="0" dirty="0">
                <a:solidFill>
                  <a:schemeClr val="bg1"/>
                </a:solidFill>
              </a:rPr>
              <a:t> fysiologi, 4. udgave</a:t>
            </a:r>
          </a:p>
          <a:p>
            <a:pPr algn="ctr">
              <a:lnSpc>
                <a:spcPct val="150000"/>
              </a:lnSpc>
            </a:pPr>
            <a:r>
              <a:rPr lang="da-DK" sz="1400" baseline="0" dirty="0">
                <a:solidFill>
                  <a:schemeClr val="bg1"/>
                </a:solidFill>
              </a:rPr>
              <a:t>MENNESKEKROPPEN</a:t>
            </a:r>
            <a:endParaRPr lang="da-DK" sz="1400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30-09-2019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3714461-4B5C-458C-98E5-1DE3FB8C4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5677692" cy="14289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569AF25-DF62-4E98-803D-1337CBF7C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128"/>
            <a:ext cx="5480143" cy="58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9E756D2-EBDF-4705-8905-2333BBF70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38276"/>
            <a:ext cx="6999610" cy="421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3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8CB8752-32F7-46F5-B990-0C4D07CDB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2"/>
            <a:ext cx="2961567" cy="576869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4EA4B25-958F-4153-9AE5-B57669411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02" y="2233445"/>
            <a:ext cx="2915057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0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3E8BD4-F5BF-491D-AF3E-EA70EEBC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7078063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03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9E7D3FA-65E0-44CC-A20C-C2821279B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6632"/>
            <a:ext cx="2962688" cy="553479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4029132-1888-4557-996C-CE506BA26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36372"/>
            <a:ext cx="2953162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3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A9DAA57-E221-4268-A18D-3604D79FC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0"/>
            <a:ext cx="4067743" cy="527758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240E196-9BC7-4978-A868-3F4625BC9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1382"/>
            <a:ext cx="2934109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80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3429D56-BEF5-4290-8A83-AF406122C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373379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53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7F99AD3-780C-4A08-BA2F-30DFB64BA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56" y="0"/>
            <a:ext cx="3536110" cy="588734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0F24856-7CC4-4852-9BFA-9CD70294C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5761"/>
            <a:ext cx="2867425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20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1546624-D952-4631-B560-B271A5ECC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2333951" cy="573485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34B198F-C5A6-4EF1-B57A-FE83167C3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66840"/>
            <a:ext cx="2848373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26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025D325-8FC8-462F-AAB1-E87B70BF8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7449590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6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3E9336A-7179-45FA-9AD0-49D5DFE23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09" y="23336"/>
            <a:ext cx="6402486" cy="58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AC2807A-A9FE-43E9-AF3F-FC330E079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7487695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8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0AFF0CF-4EC2-477D-856A-8894C6948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2581635" cy="546811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F907D1-8F8A-4141-8DB8-6E6A14222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2706152" cy="208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64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058321B-8A70-499A-82FC-9727121A4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23681"/>
            <a:ext cx="2943636" cy="210531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8B1FCB4-998F-475F-BAAE-ED93332FA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9040"/>
            <a:ext cx="2953162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12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613DDAC-6D91-4A22-B5F8-12790985B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5868219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90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AA23536-A3D5-45D4-A2FA-DB8ADC282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7363853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89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0C8F538-D890-438B-B887-7E922A733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2934109" cy="558242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C47E137-109D-41FB-9C97-C2A4880E1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61048"/>
            <a:ext cx="2943636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52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23D044E-C916-4EED-B2F9-54CED0EB2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7392432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32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5D0826C-8912-40AA-81C9-E6828D617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6"/>
            <a:ext cx="4505954" cy="53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57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FA2C2E3-467D-40C8-AEE8-DA74F651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2656"/>
            <a:ext cx="3010320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45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3E687A4-D199-459C-8B8A-592DF5995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953956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5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8DA4865-94A5-4389-87D2-5DBBF6A58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624"/>
            <a:ext cx="3614707" cy="589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07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008D916-C168-4E31-A706-F1AAC5F1F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7297168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3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D149844-5BB2-4975-9781-B028C847E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4271722" cy="30718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2DAF49C-788A-4899-A300-8AD1A29E5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90642"/>
            <a:ext cx="2172003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A972807-F3AF-4B8C-AFE2-23DF62E79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5953956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8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10A01CF-0560-4CF2-9C9B-7941E22D0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915851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0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1A53C56-EE0B-418E-AA26-0B06400DD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0"/>
            <a:ext cx="5423123" cy="58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14E593A-CCAC-4C5E-BA3F-4F0BB22C9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5425250" cy="58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0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F2398D8-539C-4729-9AE3-A2C091198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65" y="116632"/>
            <a:ext cx="4212631" cy="547456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BA0301B-A9D1-45FE-931B-F27E5CDF8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91" y="3140968"/>
            <a:ext cx="2803959" cy="214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5550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0</Words>
  <Application>Microsoft Office PowerPoint</Application>
  <PresentationFormat>Skærmshow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30</vt:i4>
      </vt:variant>
    </vt:vector>
  </HeadingPairs>
  <TitlesOfParts>
    <vt:vector size="34" baseType="lpstr">
      <vt:lpstr>Arial</vt:lpstr>
      <vt:lpstr>Calibri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Elise Nyhus</cp:lastModifiedBy>
  <cp:revision>21</cp:revision>
  <dcterms:created xsi:type="dcterms:W3CDTF">2015-07-14T11:20:10Z</dcterms:created>
  <dcterms:modified xsi:type="dcterms:W3CDTF">2019-09-30T09:06:16Z</dcterms:modified>
</cp:coreProperties>
</file>