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472D9-829B-4F73-A878-288658F56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6469A1F-58DD-4F8B-BF03-C6ACBB7F5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E3A35E-F90C-4218-8E04-4F266E4A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0A5BDA-2971-46E8-8102-C1BEB78C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3CF6F3-1B97-462B-B0DD-4A987453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53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9E06D5-4C15-4878-AB91-5B2758E9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1803194-80AF-4711-B6FE-A5C7365B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26C5BC-AAD0-4446-9A31-86654387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CD7071-189E-4D13-ACDD-50C4B5AC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4EB25B-8D0A-4532-86F5-658CF08A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0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6EF4E21-FF29-45B4-9CF3-76AA19114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920715-AF14-49F8-B5FB-60A1D9D86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065308-54B5-4C79-BAF9-3552876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718CF8-A7B1-4FAD-BB9F-34E15CE8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5BC5F9-9F42-47F4-8037-263219A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62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A8D35E-ABCB-4AB0-ABE3-9C6A558B2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9B5924-7C75-4C6F-8D82-5342505C0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EF48F2-3D8C-4A21-81B0-5EC45541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F3379E-A21F-456D-9E8E-FBD80870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DDA2EE-349E-400A-8C3A-E238DB2B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77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70156-F3BE-43B9-B0E2-C1085A447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680F6B-1E9B-4D52-971B-CD203F467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C5D580-991D-4DAE-AF12-D4F8A444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8CB28C-8297-4476-9B53-615AA800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3EEF26-B2C7-46D9-B9FF-1A7C1143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104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E6A6F-5957-4C45-AE0B-BB63330D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4B91B6B-D83A-43B5-92D5-33944B19F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DE059FA-408F-4BDF-974A-50D07564F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E074C3-1A0E-44FC-9691-D8FD82D51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99A45A3-382C-4C0F-B251-291E1D57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5D4E314-9B36-4D95-AA1F-41CCDA5C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429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605D3-5D4F-44CB-B2C4-911C54EC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7491425-13D3-426B-B928-F6DEEF898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027C32-8407-474B-8BEE-19831A2DF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1FD90CB-0374-4528-863C-B9F9ABDE0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345E1DC-61CF-4626-BBAB-A6ED7A48C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7E3B09D-31BA-4A07-BCF0-B47C66E4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9D5C4C5-9F79-4162-99F0-2FB04BE8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9F924A7-336C-4674-AC30-1778CEA4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79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50C52B-C4A2-423A-B8C6-19F007DB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8A4514-BF87-4286-B885-7AF08367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B39EFE-001A-4C79-96EB-6E8EDB21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695269-B413-4F92-B163-80A443BB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6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CBB35D6-96C3-4E68-9B7A-2F8CF6F9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8D8C323-69A1-4CF1-9C07-E8C080A8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EA3199A-C515-463C-9B9D-B555B1CD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760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AEE74-5A4E-4732-B3C9-EFC6D2F3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EBC8DF-A668-49A8-938F-79813130A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FF0B99-AF37-4D7F-B8D6-07B00B62D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DCDA01-2FD4-4A48-807A-63D7BB37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2B8F72-8215-446A-881E-AF2A97F8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29BE655-F6BC-4A51-B28F-FAC3FE69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334B5-97EC-4202-A56E-32481905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8BE13B8-1CBD-4D2B-A7CC-69E674F98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EEA47B-D7F2-4CC8-8AFA-4F95E4AFA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F4CD86-ED53-4FBF-A77D-EC5A77BB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EBF296-9E92-4AFA-8C4F-467C6A54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B7C3B19-8840-4E2F-BA8E-F622E52C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46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C5BD2C7-BEEC-460A-A7CD-9A5DD257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F97346-8BCF-4585-9CCA-4BFC62FC9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B44E94-634D-4D73-812B-EAA95F179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A91B-D665-4893-A08E-486AC8FA4A96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9922ADB-0F79-4D70-A8DF-BFFDA5094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A92E509-597B-46ED-A8E6-37620769F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189B-5196-4128-85CB-90F58FC6D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94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302C88CC-6EA6-42CD-87B1-76C89024F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87" y="0"/>
            <a:ext cx="10508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0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920B511-728E-4529-9D4D-09BB12262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3711"/>
            <a:ext cx="12192000" cy="443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35A17EC-4CC1-48FB-BC2B-73CF52A56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" y="1152525"/>
            <a:ext cx="1159192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0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0E1329F-1C2C-40EE-9DEC-B87DEA1E5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096" y="0"/>
            <a:ext cx="77018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305D5C8-9736-486D-BAC8-40BDC8EAE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1157287"/>
            <a:ext cx="833437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2019-12-19T13:39:51Z</dcterms:created>
  <dcterms:modified xsi:type="dcterms:W3CDTF">2019-12-19T13:42:41Z</dcterms:modified>
</cp:coreProperties>
</file>