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3,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77863"/>
            <a:ext cx="6424361" cy="19655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22400"/>
            <a:ext cx="8006826" cy="369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4</cp:revision>
  <dcterms:created xsi:type="dcterms:W3CDTF">2018-07-12T10:41:27Z</dcterms:created>
  <dcterms:modified xsi:type="dcterms:W3CDTF">2018-08-09T08:12:45Z</dcterms:modified>
</cp:coreProperties>
</file>