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5" autoAdjust="0"/>
    <p:restoredTop sz="94675" autoAdjust="0"/>
  </p:normalViewPr>
  <p:slideViewPr>
    <p:cSldViewPr>
      <p:cViewPr>
        <p:scale>
          <a:sx n="110" d="100"/>
          <a:sy n="110" d="100"/>
        </p:scale>
        <p:origin x="-19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11-09-2019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112247"/>
            <a:ext cx="31040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Anatomi og</a:t>
            </a:r>
            <a:r>
              <a:rPr lang="da-DK" baseline="0" dirty="0" smtClean="0">
                <a:solidFill>
                  <a:schemeClr val="bg1"/>
                </a:solidFill>
              </a:rPr>
              <a:t> fysiologi, 4. udgave</a:t>
            </a:r>
          </a:p>
          <a:p>
            <a:pPr algn="ctr">
              <a:lnSpc>
                <a:spcPct val="150000"/>
              </a:lnSpc>
            </a:pPr>
            <a:r>
              <a:rPr lang="da-DK" sz="1400" baseline="0" dirty="0" smtClean="0">
                <a:solidFill>
                  <a:schemeClr val="bg1"/>
                </a:solidFill>
              </a:rPr>
              <a:t>MENNESKEKROPPEN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11-09-2019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11-09-2019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11-09-2019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2 Sygepleje og sundhed\Udgivelser igangværende og afsluttede\Igangværende\MENNESKEKROPPEN\ANATOMI OG FYSIOLOGI\Materiale til PP\Billeder til PP\Kapitel 03\Overskr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604043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2 Sygepleje og sundhed\Udgivelser igangværende og afsluttede\Igangværende\MENNESKEKROPPEN\ANATOMI OG FYSIOLOGI\Materiale til PP\Billeder til PP\Kapitel 03\3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78"/>
            <a:ext cx="5983288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:\2 Sygepleje og sundhed\Udgivelser igangværende og afsluttede\Igangværende\MENNESKEKROPPEN\ANATOMI OG FYSIOLOGI\Materiale til PP\Billeder til PP\Kapitel 03\3-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3"/>
          <a:stretch/>
        </p:blipFill>
        <p:spPr bwMode="auto">
          <a:xfrm>
            <a:off x="4925637" y="764704"/>
            <a:ext cx="2838450" cy="22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K:\2 Sygepleje og sundhed\Udgivelser igangværende og afsluttede\Igangværende\MENNESKEKROPPEN\ANATOMI OG FYSIOLOGI\Materiale til PP\Billeder til PP\Kapitel 03\3-8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88" y="3429000"/>
            <a:ext cx="2625548" cy="21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:\2 Sygepleje og sundhed\Udgivelser igangværende og afsluttede\Igangværende\MENNESKEKROPPEN\ANATOMI OG FYSIOLOGI\Materiale til PP\Billeder til PP\Kapitel 03\3-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8"/>
          <a:stretch/>
        </p:blipFill>
        <p:spPr bwMode="auto">
          <a:xfrm>
            <a:off x="1691680" y="-1"/>
            <a:ext cx="2838450" cy="59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2 Sygepleje og sundhed\Udgivelser igangværende og afsluttede\Igangværende\MENNESKEKROPPEN\ANATOMI OG FYSIOLOGI\Materiale til PP\Billeder til PP\Kapitel 03\3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5500"/>
            <a:ext cx="29622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K:\2 Sygepleje og sundhed\Udgivelser igangværende og afsluttede\Igangværende\MENNESKEKROPPEN\ANATOMI OG FYSIOLOGI\Materiale til PP\Billeder til PP\Kapitel 03\3-9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527300"/>
            <a:ext cx="2952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2 Sygepleje og sundhed\Udgivelser igangværende og afsluttede\Igangværende\MENNESKEKROPPEN\ANATOMI OG FYSIOLOGI\Materiale til PP\Billeder til PP\Kapitel 03\3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0822"/>
            <a:ext cx="743108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2 Sygepleje og sundhed\Udgivelser igangværende og afsluttede\Igangværende\MENNESKEKROPPEN\ANATOMI OG FYSIOLOGI\Materiale til PP\Billeder til PP\Kapitel 03\3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69" y="836712"/>
            <a:ext cx="30099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K:\2 Sygepleje og sundhed\Udgivelser igangværende og afsluttede\Igangværende\MENNESKEKROPPEN\ANATOMI OG FYSIOLOGI\Materiale til PP\Billeder til PP\Kapitel 03\3-11-tek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/>
          <a:stretch/>
        </p:blipFill>
        <p:spPr bwMode="auto">
          <a:xfrm>
            <a:off x="5506110" y="2492896"/>
            <a:ext cx="2981325" cy="19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:\2 Sygepleje og sundhed\Udgivelser igangværende og afsluttede\Igangværende\MENNESKEKROPPEN\ANATOMI OG FYSIOLOGI\Materiale til PP\Billeder til PP\Kapitel 03\tabel-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413"/>
            <a:ext cx="5544616" cy="57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:\2 Sygepleje og sundhed\Udgivelser igangværende og afsluttede\Igangværende\MENNESKEKROPPEN\ANATOMI OG FYSIOLOGI\Materiale til PP\Billeder til PP\Kapitel 03\3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23863"/>
            <a:ext cx="298132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K:\2 Sygepleje og sundhed\Udgivelser igangværende og afsluttede\Igangværende\MENNESKEKROPPEN\ANATOMI OG FYSIOLOGI\Materiale til PP\Billeder til PP\Kapitel 03\3-12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22675"/>
            <a:ext cx="28860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2 Sygepleje og sundhed\Udgivelser igangværende og afsluttede\Igangværende\MENNESKEKROPPEN\ANATOMI OG FYSIOLOGI\Materiale til PP\Billeder til PP\Kapitel 03\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459662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2 Sygepleje og sundhed\Udgivelser igangværende og afsluttede\Igangværende\MENNESKEKROPPEN\ANATOMI OG FYSIOLOGI\Materiale til PP\Billeder til PP\Kapitel 03\3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31242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2 Sygepleje og sundhed\Udgivelser igangværende og afsluttede\Igangværende\MENNESKEKROPPEN\ANATOMI OG FYSIOLOGI\Materiale til PP\Billeder til PP\Kapitel 03\3-2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5655"/>
            <a:ext cx="29527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2 Sygepleje og sundhed\Udgivelser igangværende og afsluttede\Igangværende\MENNESKEKROPPEN\ANATOMI OG FYSIOLOGI\Materiale til PP\Billeder til PP\Kapitel 03\3-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154514" cy="55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2 Sygepleje og sundhed\Udgivelser igangværende og afsluttede\Igangværende\MENNESKEKROPPEN\ANATOMI OG FYSIOLOGI\Materiale til PP\Billeder til PP\Kapitel 03\3-3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64" y="5597922"/>
            <a:ext cx="60785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2 Sygepleje og sundhed\Udgivelser igangværende og afsluttede\Igangværende\MENNESKEKROPPEN\ANATOMI OG FYSIOLOGI\Materiale til PP\Billeder til PP\Kapitel 03\3-3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4900"/>
            <a:ext cx="7564438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2 Sygepleje og sundhed\Udgivelser igangværende og afsluttede\Igangværende\MENNESKEKROPPEN\ANATOMI OG FYSIOLOGI\Materiale til PP\Billeder til PP\Kapitel 03\3-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591249" cy="54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2 Sygepleje og sundhed\Udgivelser igangværende og afsluttede\Igangværende\MENNESKEKROPPEN\ANATOMI OG FYSIOLOGI\Materiale til PP\Billeder til PP\Kapitel 03\3-4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00" y="5432731"/>
            <a:ext cx="613568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2 Sygepleje og sundhed\Udgivelser igangværende og afsluttede\Igangværende\MENNESKEKROPPEN\ANATOMI OG FYSIOLOGI\Materiale til PP\Billeder til PP\Kapitel 03\3-4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124744"/>
            <a:ext cx="620236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2 Sygepleje og sundhed\Udgivelser igangværende og afsluttede\Igangværende\MENNESKEKROPPEN\ANATOMI OG FYSIOLOGI\Materiale til PP\Billeder til PP\Kapitel 03\3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9721"/>
            <a:ext cx="29908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K:\2 Sygepleje og sundhed\Udgivelser igangværende og afsluttede\Igangværende\MENNESKEKROPPEN\ANATOMI OG FYSIOLOGI\Materiale til PP\Billeder til PP\Kapitel 03\3-5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39" y="3933056"/>
            <a:ext cx="29337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2 Sygepleje og sundhed\Udgivelser igangværende og afsluttede\Igangværende\MENNESKEKROPPEN\ANATOMI OG FYSIOLOGI\Materiale til PP\Billeder til PP\Kapitel 03\3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33" y="1660796"/>
            <a:ext cx="44481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K:\2 Sygepleje og sundhed\Udgivelser igangværende og afsluttede\Igangværende\MENNESKEKROPPEN\ANATOMI OG FYSIOLOGI\Materiale til PP\Billeder til PP\Kapitel 03\3-6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9718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16</vt:i4>
      </vt:variant>
    </vt:vector>
  </HeadingPairs>
  <TitlesOfParts>
    <vt:vector size="1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Elise Nyhus</cp:lastModifiedBy>
  <cp:revision>21</cp:revision>
  <dcterms:created xsi:type="dcterms:W3CDTF">2015-07-14T11:20:10Z</dcterms:created>
  <dcterms:modified xsi:type="dcterms:W3CDTF">2019-09-11T14:51:18Z</dcterms:modified>
</cp:coreProperties>
</file>