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60" r:id="rId5"/>
    <p:sldId id="261" r:id="rId6"/>
    <p:sldId id="262" r:id="rId7"/>
    <p:sldId id="263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1" r:id="rId36"/>
    <p:sldId id="28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112247"/>
            <a:ext cx="31040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Anatomi og</a:t>
            </a:r>
            <a:r>
              <a:rPr lang="da-DK" baseline="0" dirty="0">
                <a:solidFill>
                  <a:schemeClr val="bg1"/>
                </a:solidFill>
              </a:rPr>
              <a:t> fysiologi, 4. udgave</a:t>
            </a:r>
          </a:p>
          <a:p>
            <a:pPr algn="ctr">
              <a:lnSpc>
                <a:spcPct val="150000"/>
              </a:lnSpc>
            </a:pPr>
            <a:r>
              <a:rPr lang="da-DK" sz="1400" baseline="0" dirty="0">
                <a:solidFill>
                  <a:schemeClr val="bg1"/>
                </a:solidFill>
              </a:rPr>
              <a:t>MENNESKEKROPPEN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30-09-2019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C70F3D6-71F8-4866-9A66-98691438F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30511"/>
            <a:ext cx="5391902" cy="1390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12125B6-C6AA-48E1-880C-B57107E4F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64704"/>
            <a:ext cx="2915057" cy="420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2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E6E776-04E3-42A7-8D3D-7F33BF115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42" y="27866"/>
            <a:ext cx="5537516" cy="443711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9A76C63-2814-483B-90A9-8F6D9C6B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327" y="4406785"/>
            <a:ext cx="6284302" cy="15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7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36000F8-2366-4D40-9DD8-CB0DE6421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55656"/>
            <a:ext cx="2953162" cy="181952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35061F7-CC20-41A7-963A-99069FBF8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88" y="178838"/>
            <a:ext cx="2857899" cy="57348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5061BD3-8A27-4FDD-BA7C-B101C1A85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3000794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79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69E7DA-5475-4782-9BFA-C07BF653C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41911"/>
            <a:ext cx="4496427" cy="287695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9522784-02FB-47C4-BB65-BF2FACD27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182" y="4293096"/>
            <a:ext cx="2943636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10AE40-11AB-42EA-AE33-459D67BEB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2972215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B87B98-0F42-47A1-A4BD-E028166C2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00808"/>
            <a:ext cx="6020640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5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BE0358-873D-4751-B04D-667425F11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3200847" cy="456311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DDE1C86-CE6B-4C19-9637-6975C97B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41" y="4795463"/>
            <a:ext cx="2829320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5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AF03BD-3D14-4E0C-802E-3C281737B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7401958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6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4DBC58D-2DED-4434-A60C-F7780BF41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680"/>
            <a:ext cx="4410691" cy="44297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F74DF3F-7C0F-41EA-8167-3876B27E8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437112"/>
            <a:ext cx="2800741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FA487C0-3B4F-4D33-9F0D-0032BF7B9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0"/>
            <a:ext cx="4299921" cy="58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87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4D44CAF-8491-4C65-9362-E7CF362A8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0"/>
            <a:ext cx="2221979" cy="592527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D4E4F88-4840-404C-B3A6-A76F0CFA3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1333686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A1DF5CF-5803-47D4-8B5B-8DB603F9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7373379" cy="56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49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1AAE2B-E874-4836-A70D-D466A8E78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7535327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7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049D59-4A97-475B-957D-FB2D59E39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75" y="44624"/>
            <a:ext cx="2783471" cy="346030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62D46FC-2988-4D1B-B09D-88E684F49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910604" cy="54342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6FF5169-622F-4192-A105-AEC90EEC65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10" y="3645024"/>
            <a:ext cx="2520281" cy="21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A5C097-0D43-442D-B45F-C2205291E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2867425" cy="517279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17EB6CD-463C-4475-B5A4-543970D83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43" y="3789040"/>
            <a:ext cx="2857899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7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508DC6-9511-4F0C-A456-109EA3442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391638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20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F30752-C2B4-4071-AB02-07A2DDAA89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54755"/>
            <a:ext cx="3010320" cy="268642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21331051-833A-485C-9130-9C6944A0A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40968"/>
            <a:ext cx="1428949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4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332B560-11D0-48F6-ACBA-984CE12AB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316221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A9CBB6C-783A-4F43-8E87-367ADB17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44" y="1772816"/>
            <a:ext cx="4382112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7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D20E2-BDD4-4448-AFE9-7141032ED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854473" cy="588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2210DB-94AD-43F7-B39E-D789B1758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7259063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2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DD9D8BE-9D2A-402E-818A-3A43FDAAF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6077798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21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F4AA92B-30F9-475F-8E93-EDF2AF517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1700808"/>
            <a:ext cx="4098507" cy="252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9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567590A-F442-42A3-B640-A298992BC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42852"/>
            <a:ext cx="2924583" cy="20862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895D1C4-6BF2-41FD-BF61-16B3BE61C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70738"/>
            <a:ext cx="3641292" cy="303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72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B886FF-7ACB-4E9B-90FE-9FAD673B1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76790"/>
            <a:ext cx="6261046" cy="250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09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AAB0CE-EB55-4BFF-8D57-E3F65E4F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61892"/>
            <a:ext cx="3143689" cy="311511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5C80585-39D1-4C87-87B1-1B5F82B42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19447"/>
            <a:ext cx="1952898" cy="21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86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8592C6-A4F7-4AB6-93E5-0E592A582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08720"/>
            <a:ext cx="4467849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0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8D9C6E7-43D1-4FE7-B750-08285CD8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874675" cy="4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4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1182829-6E23-45FE-A4C0-0EAD6CDC4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982535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40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A13B7A-ECB7-435F-BD7D-770F6D90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81" y="1556792"/>
            <a:ext cx="4391638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0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F23997-4A92-485A-917E-DFEB0BE17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19" y="0"/>
            <a:ext cx="4222573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6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0144ECC-4F98-42FC-9E4F-4F5EA0406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4471545" cy="589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8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2ECE75-6744-4295-9223-6B6A785A8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57" y="0"/>
            <a:ext cx="3074485" cy="586776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424C09E-538D-4FEB-8FA3-89D881C88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293096"/>
            <a:ext cx="2857899" cy="100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86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26B4DA9-E46A-42AB-916E-FB4521D54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4" y="764704"/>
            <a:ext cx="3343742" cy="397247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FC02F07-29FB-4653-9CA8-83013B94D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4" y="4869160"/>
            <a:ext cx="2829320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909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2B0684F-6228-41EA-85D4-C49B57BB8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52260"/>
            <a:ext cx="2991267" cy="306747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C3EB7C05-4368-46C7-B1D8-66609C00F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38261"/>
            <a:ext cx="2943636" cy="19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2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6580551-FF15-4EEC-8EAF-1D8AA1C07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7373379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707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E84B21B-6F70-479B-8519-60A8A17CA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27378"/>
            <a:ext cx="2359462" cy="5684158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CC8115F-BBEC-4F31-A91B-4FD331BB7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36" y="2574056"/>
            <a:ext cx="2629269" cy="48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79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E631B7-F84E-43F8-B2C3-723D4694E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60" y="2047682"/>
            <a:ext cx="4334480" cy="276263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6113690-DED5-4242-9910-7662B3B6B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88" y="1340768"/>
            <a:ext cx="1600423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1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16214C-1B29-427C-A4DE-81D3993A7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99" y="61443"/>
            <a:ext cx="2550081" cy="58158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67BAC64-03EB-4579-834B-B866DFA38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845515"/>
            <a:ext cx="1600423" cy="24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712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5400EF-8338-4A09-9AAA-4A8B36A2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692696"/>
            <a:ext cx="4439270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837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57C521-B928-4769-8D22-D078C8341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70" y="97380"/>
            <a:ext cx="5112905" cy="579638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24D3666-C383-478B-9D9A-667ABE44C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7380"/>
            <a:ext cx="4010869" cy="2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4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D7A55CD0-AC94-405F-BBCA-587E7031F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2991267" cy="3200847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E2555D9-7049-44BB-83C7-0DE9CB454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21339"/>
            <a:ext cx="1333686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9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FF2CB0-D279-4E37-808A-5DB77056A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64704"/>
            <a:ext cx="6201640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DBBD11-8833-4947-BBA9-FD0587A2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3143689" cy="429637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A5948E2-9EC5-4BE2-AEEF-1C983587E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2934109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8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4E1301-927D-4A10-9CDB-5CD067A8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960" y="2348880"/>
            <a:ext cx="4105848" cy="257210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4E35C3-5FB4-4F86-97CC-C56016A47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2829320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6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63D1FE0-41E3-4C74-9E25-E354DF8AC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95" y="1544183"/>
            <a:ext cx="4096322" cy="2514951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8B22401-3022-4E3D-BEEA-011FBE12A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2800741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771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0</Words>
  <Application>Microsoft Office PowerPoint</Application>
  <PresentationFormat>Skærmshow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47</vt:i4>
      </vt:variant>
    </vt:vector>
  </HeadingPairs>
  <TitlesOfParts>
    <vt:vector size="51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Elise Nyhus</cp:lastModifiedBy>
  <cp:revision>22</cp:revision>
  <dcterms:created xsi:type="dcterms:W3CDTF">2015-07-14T11:20:10Z</dcterms:created>
  <dcterms:modified xsi:type="dcterms:W3CDTF">2019-09-30T07:56:24Z</dcterms:modified>
</cp:coreProperties>
</file>