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6" r:id="rId3"/>
    <p:sldId id="257" r:id="rId4"/>
    <p:sldId id="278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4" autoAdjust="0"/>
    <p:restoredTop sz="94675" autoAdjust="0"/>
  </p:normalViewPr>
  <p:slideViewPr>
    <p:cSldViewPr>
      <p:cViewPr varScale="1">
        <p:scale>
          <a:sx n="108" d="100"/>
          <a:sy n="108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16-10-2019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112247"/>
            <a:ext cx="31040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Anatomi og</a:t>
            </a:r>
            <a:r>
              <a:rPr lang="da-DK" baseline="0" dirty="0">
                <a:solidFill>
                  <a:schemeClr val="bg1"/>
                </a:solidFill>
              </a:rPr>
              <a:t> fysiologi, 4. udgave</a:t>
            </a:r>
          </a:p>
          <a:p>
            <a:pPr algn="ctr">
              <a:lnSpc>
                <a:spcPct val="150000"/>
              </a:lnSpc>
            </a:pPr>
            <a:r>
              <a:rPr lang="da-DK" sz="1400" baseline="0" dirty="0">
                <a:solidFill>
                  <a:schemeClr val="bg1"/>
                </a:solidFill>
              </a:rPr>
              <a:t>MENNESKEKROPPEN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16-10-2019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16-10-2019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16-10-2019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0BA7AD-DF4A-4DF8-88E4-61C58ABC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2946"/>
            <a:ext cx="5391902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D6557B-85FE-4254-8005-FB1762B7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29716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EDC903-14A7-40DB-8704-44EA45D0D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2838846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5341B9-0821-4195-ABEB-0F4B66C8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3"/>
            <a:ext cx="2592288" cy="58135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3E7A990-0690-4121-A3FA-8BC860CB7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3"/>
            <a:ext cx="28648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C20361-8C70-4584-B756-E8CA5AD2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96375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FCB369-A833-46B2-A4B6-6A66DB80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613495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36AFC0-2F97-4505-8996-601EC307C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7278116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C9B712-AFD2-49AB-A7ED-17499D8F6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2440"/>
            <a:ext cx="6108156" cy="59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0E97B5-CB98-4540-9AD6-93555BCD2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441069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A9EE9C-863B-446A-B27F-8DEBC48E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16" y="0"/>
            <a:ext cx="597314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E99BD8-3BED-47EA-A68E-E32AB7C4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600158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041F17-28E1-4E44-A156-C10B4A0A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3258495" cy="39351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D890CD-256D-401B-BF0E-6DF7E83A9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9" y="2281077"/>
            <a:ext cx="2953162" cy="229584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9F9181B-DF51-44FB-8F98-BF773EFC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40" y="4797152"/>
            <a:ext cx="264832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6540CA-072F-415E-9D11-3528EA959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5" y="0"/>
            <a:ext cx="4327606" cy="594928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AEF23A-C9BB-44D7-BC5D-C4C65F97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3769"/>
            <a:ext cx="2953162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2A24BB-5B4C-498D-BEDF-BC2B750F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792273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255AFF-C766-48C3-8024-F25E2DF6F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32742"/>
            <a:ext cx="3351307" cy="342601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AB3F465-A27D-40F2-90E3-42E36A2A9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04" y="1916832"/>
            <a:ext cx="1427988" cy="22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DF9E88-7D9A-481B-B4C4-AF900E993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71" y="0"/>
            <a:ext cx="5470841" cy="594928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D921110-7D99-419E-A0AD-3FFE91778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7" y="4797152"/>
            <a:ext cx="1371791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4BE569-1D5E-4F21-8140-D09FF64B7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81654"/>
            <a:ext cx="2991267" cy="320084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D6E8B1C-DD6E-49B5-940A-7F676B37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15658"/>
            <a:ext cx="291505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7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5F06C8-998E-4D0E-9374-B827F2C2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14308"/>
            <a:ext cx="1343212" cy="175284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CEBB54C-858B-42A2-A0E6-C97ED655A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99622"/>
            <a:ext cx="2896004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CA4895-A816-42D5-8599-9219260D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411220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6818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Elise Nyhus</cp:lastModifiedBy>
  <cp:revision>21</cp:revision>
  <dcterms:created xsi:type="dcterms:W3CDTF">2015-07-14T11:20:10Z</dcterms:created>
  <dcterms:modified xsi:type="dcterms:W3CDTF">2019-10-16T15:08:04Z</dcterms:modified>
</cp:coreProperties>
</file>